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4"/>
  </p:notesMasterIdLst>
  <p:sldIdLst>
    <p:sldId id="264" r:id="rId2"/>
    <p:sldId id="256" r:id="rId3"/>
    <p:sldId id="257" r:id="rId4"/>
    <p:sldId id="258" r:id="rId5"/>
    <p:sldId id="1276" r:id="rId6"/>
    <p:sldId id="263" r:id="rId7"/>
    <p:sldId id="261" r:id="rId8"/>
    <p:sldId id="262" r:id="rId9"/>
    <p:sldId id="1082" r:id="rId10"/>
    <p:sldId id="1130" r:id="rId11"/>
    <p:sldId id="1131" r:id="rId12"/>
    <p:sldId id="1132" r:id="rId13"/>
    <p:sldId id="1134" r:id="rId14"/>
    <p:sldId id="1083" r:id="rId15"/>
    <p:sldId id="1084" r:id="rId16"/>
    <p:sldId id="1085" r:id="rId17"/>
    <p:sldId id="1087" r:id="rId18"/>
    <p:sldId id="1086" r:id="rId19"/>
    <p:sldId id="1088" r:id="rId20"/>
    <p:sldId id="1089" r:id="rId21"/>
    <p:sldId id="1092" r:id="rId22"/>
    <p:sldId id="1091" r:id="rId23"/>
    <p:sldId id="1093" r:id="rId24"/>
    <p:sldId id="1094" r:id="rId25"/>
    <p:sldId id="1096" r:id="rId26"/>
    <p:sldId id="1097" r:id="rId27"/>
    <p:sldId id="1069" r:id="rId28"/>
    <p:sldId id="1071" r:id="rId29"/>
    <p:sldId id="1266" r:id="rId30"/>
    <p:sldId id="1265" r:id="rId31"/>
    <p:sldId id="1273" r:id="rId32"/>
    <p:sldId id="1272" r:id="rId33"/>
    <p:sldId id="1067" r:id="rId34"/>
    <p:sldId id="1066" r:id="rId35"/>
    <p:sldId id="1063" r:id="rId36"/>
    <p:sldId id="1064" r:id="rId37"/>
    <p:sldId id="259" r:id="rId38"/>
    <p:sldId id="1098" r:id="rId39"/>
    <p:sldId id="1100" r:id="rId40"/>
    <p:sldId id="1101" r:id="rId41"/>
    <p:sldId id="1143" r:id="rId42"/>
    <p:sldId id="1122" r:id="rId43"/>
    <p:sldId id="1072" r:id="rId44"/>
    <p:sldId id="1073" r:id="rId45"/>
    <p:sldId id="1128" r:id="rId46"/>
    <p:sldId id="1123" r:id="rId47"/>
    <p:sldId id="1124" r:id="rId48"/>
    <p:sldId id="1125" r:id="rId49"/>
    <p:sldId id="1140" r:id="rId50"/>
    <p:sldId id="1141" r:id="rId51"/>
    <p:sldId id="1104" r:id="rId52"/>
    <p:sldId id="1105" r:id="rId53"/>
    <p:sldId id="1106" r:id="rId54"/>
    <p:sldId id="1107" r:id="rId55"/>
    <p:sldId id="1108" r:id="rId56"/>
    <p:sldId id="1110" r:id="rId57"/>
    <p:sldId id="1111" r:id="rId58"/>
    <p:sldId id="1109" r:id="rId59"/>
    <p:sldId id="1112" r:id="rId60"/>
    <p:sldId id="1145" r:id="rId61"/>
    <p:sldId id="1113" r:id="rId62"/>
    <p:sldId id="1129" r:id="rId63"/>
    <p:sldId id="1147" r:id="rId64"/>
    <p:sldId id="1146" r:id="rId65"/>
    <p:sldId id="1271" r:id="rId66"/>
    <p:sldId id="1270" r:id="rId67"/>
    <p:sldId id="1074" r:id="rId68"/>
    <p:sldId id="1075" r:id="rId69"/>
    <p:sldId id="1139" r:id="rId70"/>
    <p:sldId id="1151" r:id="rId71"/>
    <p:sldId id="1152" r:id="rId72"/>
    <p:sldId id="1153" r:id="rId73"/>
    <p:sldId id="1154" r:id="rId74"/>
    <p:sldId id="1155" r:id="rId75"/>
    <p:sldId id="1156" r:id="rId76"/>
    <p:sldId id="1157" r:id="rId77"/>
    <p:sldId id="1158" r:id="rId78"/>
    <p:sldId id="1159" r:id="rId79"/>
    <p:sldId id="1180" r:id="rId80"/>
    <p:sldId id="1160" r:id="rId81"/>
    <p:sldId id="1161" r:id="rId82"/>
    <p:sldId id="1162" r:id="rId83"/>
    <p:sldId id="1150" r:id="rId84"/>
    <p:sldId id="1163" r:id="rId85"/>
    <p:sldId id="1167" r:id="rId86"/>
    <p:sldId id="1168" r:id="rId87"/>
    <p:sldId id="1170" r:id="rId88"/>
    <p:sldId id="1169" r:id="rId89"/>
    <p:sldId id="1171" r:id="rId90"/>
    <p:sldId id="1177" r:id="rId91"/>
    <p:sldId id="1274" r:id="rId92"/>
    <p:sldId id="1178" r:id="rId93"/>
    <p:sldId id="1175" r:id="rId94"/>
    <p:sldId id="1148" r:id="rId95"/>
    <p:sldId id="1179" r:id="rId96"/>
    <p:sldId id="1181" r:id="rId97"/>
    <p:sldId id="1182" r:id="rId98"/>
    <p:sldId id="1184" r:id="rId99"/>
    <p:sldId id="1185" r:id="rId100"/>
    <p:sldId id="1186" r:id="rId101"/>
    <p:sldId id="1187" r:id="rId102"/>
    <p:sldId id="1188" r:id="rId103"/>
    <p:sldId id="1189" r:id="rId104"/>
    <p:sldId id="1191" r:id="rId105"/>
    <p:sldId id="1190" r:id="rId106"/>
    <p:sldId id="1192" r:id="rId107"/>
    <p:sldId id="1195" r:id="rId108"/>
    <p:sldId id="1193" r:id="rId109"/>
    <p:sldId id="1196" r:id="rId110"/>
    <p:sldId id="1197" r:id="rId111"/>
    <p:sldId id="1198" r:id="rId112"/>
    <p:sldId id="1199" r:id="rId113"/>
    <p:sldId id="1200" r:id="rId114"/>
    <p:sldId id="1201" r:id="rId115"/>
    <p:sldId id="1076" r:id="rId116"/>
    <p:sldId id="1077" r:id="rId117"/>
    <p:sldId id="1204" r:id="rId118"/>
    <p:sldId id="1202" r:id="rId119"/>
    <p:sldId id="1203" r:id="rId120"/>
    <p:sldId id="1206" r:id="rId121"/>
    <p:sldId id="1207" r:id="rId122"/>
    <p:sldId id="1208" r:id="rId123"/>
    <p:sldId id="1209" r:id="rId124"/>
    <p:sldId id="1210" r:id="rId125"/>
    <p:sldId id="1211" r:id="rId126"/>
    <p:sldId id="1212" r:id="rId127"/>
    <p:sldId id="1213" r:id="rId128"/>
    <p:sldId id="1214" r:id="rId129"/>
    <p:sldId id="1215" r:id="rId130"/>
    <p:sldId id="1226" r:id="rId131"/>
    <p:sldId id="1231" r:id="rId132"/>
    <p:sldId id="1235" r:id="rId133"/>
    <p:sldId id="1232" r:id="rId134"/>
    <p:sldId id="1236" r:id="rId135"/>
    <p:sldId id="1233" r:id="rId136"/>
    <p:sldId id="1237" r:id="rId137"/>
    <p:sldId id="1234" r:id="rId138"/>
    <p:sldId id="1238" r:id="rId139"/>
    <p:sldId id="1239" r:id="rId140"/>
    <p:sldId id="1244" r:id="rId141"/>
    <p:sldId id="1245" r:id="rId142"/>
    <p:sldId id="1249" r:id="rId143"/>
    <p:sldId id="1242" r:id="rId144"/>
    <p:sldId id="1243" r:id="rId145"/>
    <p:sldId id="1241" r:id="rId146"/>
    <p:sldId id="1248" r:id="rId147"/>
    <p:sldId id="1246" r:id="rId148"/>
    <p:sldId id="1252" r:id="rId149"/>
    <p:sldId id="1251" r:id="rId150"/>
    <p:sldId id="1250" r:id="rId151"/>
    <p:sldId id="1253" r:id="rId152"/>
    <p:sldId id="1254" r:id="rId153"/>
    <p:sldId id="1256" r:id="rId154"/>
    <p:sldId id="1260" r:id="rId155"/>
    <p:sldId id="1257" r:id="rId156"/>
    <p:sldId id="1258" r:id="rId157"/>
    <p:sldId id="1275" r:id="rId158"/>
    <p:sldId id="1259" r:id="rId159"/>
    <p:sldId id="1261" r:id="rId160"/>
    <p:sldId id="1262" r:id="rId161"/>
    <p:sldId id="1263" r:id="rId162"/>
    <p:sldId id="1267" r:id="rId163"/>
  </p:sldIdLst>
  <p:sldSz cx="12192000" cy="6858000"/>
  <p:notesSz cx="6858000" cy="9144000"/>
  <p:embeddedFontLst>
    <p:embeddedFont>
      <p:font typeface="Noto Sans CJK KR Black (TTF)" panose="020B0600000101010101" charset="-127"/>
      <p:bold r:id="rId165"/>
    </p:embeddedFont>
    <p:embeddedFont>
      <p:font typeface="Noto Sans CJK KR Medium (TTF)" panose="020B0600000101010101" charset="-127"/>
      <p:regular r:id="rId166"/>
    </p:embeddedFont>
    <p:embeddedFont>
      <p:font typeface="Noto Sans CJK KR Thin (TTF)" panose="020B0600000101010101" charset="-127"/>
      <p:regular r:id="rId167"/>
    </p:embeddedFont>
    <p:embeddedFont>
      <p:font typeface="tvN 즐거운이야기 Bold" panose="02020603020101020101" pitchFamily="18" charset="-127"/>
      <p:regular r:id="rId168"/>
    </p:embeddedFont>
    <p:embeddedFont>
      <p:font typeface="tvN 즐거운이야기 Medium" panose="02020603020101020101" pitchFamily="18" charset="-127"/>
      <p:regular r:id="rId169"/>
    </p:embeddedFont>
    <p:embeddedFont>
      <p:font typeface="나눔고딕 ExtraBold" panose="020D0904000000000000" pitchFamily="50" charset="-127"/>
      <p:bold r:id="rId170"/>
    </p:embeddedFont>
    <p:embeddedFont>
      <p:font typeface="나눔스퀘어라운드 Bold" panose="020B0600000101010101" pitchFamily="50" charset="-127"/>
      <p:bold r:id="rId171"/>
    </p:embeddedFont>
    <p:embeddedFont>
      <p:font typeface="맑은 고딕" panose="020B0503020000020004" pitchFamily="50" charset="-127"/>
      <p:regular r:id="rId172"/>
      <p:bold r:id="rId173"/>
    </p:embeddedFont>
    <p:embeddedFont>
      <p:font typeface="배달의민족 도현" panose="020B0600000101010101" pitchFamily="50" charset="-127"/>
      <p:regular r:id="rId174"/>
    </p:embeddedFont>
    <p:embeddedFont>
      <p:font typeface="빙그레체" panose="02030503000000000000" pitchFamily="18" charset="-127"/>
      <p:regular r:id="rId175"/>
      <p:bold r:id="rId176"/>
    </p:embeddedFont>
    <p:embeddedFont>
      <p:font typeface="빙그레체Ⅱ" panose="02030503000000000000" pitchFamily="18" charset="-127"/>
      <p:regular r:id="rId177"/>
      <p:bold r:id="rId1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333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2400"/>
    <a:srgbClr val="F94723"/>
    <a:srgbClr val="5B0EF6"/>
    <a:srgbClr val="10F8E2"/>
    <a:srgbClr val="FE6262"/>
    <a:srgbClr val="FFFFFF"/>
    <a:srgbClr val="FE6A6A"/>
    <a:srgbClr val="00DA97"/>
    <a:srgbClr val="FF8181"/>
    <a:srgbClr val="9FF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32795-F663-4709-89E3-6AA0B55BFD05}" v="222" dt="2019-11-20T06:10:09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 autoAdjust="0"/>
    <p:restoredTop sz="92947" autoAdjust="0"/>
  </p:normalViewPr>
  <p:slideViewPr>
    <p:cSldViewPr snapToGrid="0" showGuides="1">
      <p:cViewPr varScale="1">
        <p:scale>
          <a:sx n="109" d="100"/>
          <a:sy n="109" d="100"/>
        </p:scale>
        <p:origin x="96" y="116"/>
      </p:cViewPr>
      <p:guideLst>
        <p:guide orient="horz" pos="2160"/>
        <p:guide pos="347"/>
        <p:guide pos="733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3.fntdata"/><Relationship Id="rId172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0.fntdata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383C4-19B1-4389-998F-2B61CEB31B0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50A97-6C3E-4993-A0B0-3CB8840BD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0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9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26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903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12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무엇을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99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559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261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039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누구와</a:t>
            </a:r>
            <a:r>
              <a:rPr lang="en-US" altLang="ko-KR" dirty="0"/>
              <a:t> </a:t>
            </a:r>
            <a:r>
              <a:rPr lang="ko-KR" altLang="en-US" dirty="0" err="1"/>
              <a:t>만들었을지</a:t>
            </a:r>
            <a:r>
              <a:rPr lang="ko-KR" altLang="en-US" dirty="0"/>
              <a:t> 차례로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37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Why?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21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414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올해 정보통신과 프로젝트 작품 주제는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494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시티입니다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64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사람을 위하는 </a:t>
            </a:r>
            <a:r>
              <a:rPr lang="en-US" altLang="ko-KR" dirty="0"/>
              <a:t>ICT</a:t>
            </a:r>
            <a:r>
              <a:rPr lang="ko-KR" altLang="en-US" dirty="0"/>
              <a:t>기술을 만드는 것이</a:t>
            </a:r>
            <a:endParaRPr lang="en-US" altLang="ko-KR" dirty="0"/>
          </a:p>
          <a:p>
            <a:r>
              <a:rPr lang="ko-KR" altLang="en-US" dirty="0"/>
              <a:t>스마트 시티 주제의 핵심입니다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21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생활 속 문제를 해결하기 위한 솔루션을 제시하고</a:t>
            </a:r>
            <a:endParaRPr lang="en-US" altLang="ko-KR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917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인공지능을 활용해 </a:t>
            </a:r>
            <a:r>
              <a:rPr lang="ko-KR" altLang="en-US" sz="1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자동으로 사료를 던져주는 스마트 펫 플랫폼을</a:t>
            </a:r>
            <a:r>
              <a:rPr lang="en-US" altLang="ko-KR" sz="1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</a:t>
            </a:r>
            <a:r>
              <a:rPr lang="ko-KR" altLang="en-US" sz="1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만들기로 하였습니다</a:t>
            </a:r>
            <a:r>
              <a:rPr lang="en-US" altLang="ko-KR" sz="1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07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스마트 펫 플랫폼을 생각하게 됐을까요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437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그것은 바로 반려견의 분리불안 때문인데요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513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2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반려견은 애착관계에 있는 반려인과 떨어져 있을 경우 침의 과다분비</a:t>
            </a:r>
            <a:r>
              <a:rPr lang="en-US" altLang="ko-KR" dirty="0"/>
              <a:t>, </a:t>
            </a:r>
            <a:r>
              <a:rPr lang="ko-KR" altLang="en-US" dirty="0"/>
              <a:t>식욕상실</a:t>
            </a:r>
            <a:r>
              <a:rPr lang="en-US" altLang="ko-KR" dirty="0"/>
              <a:t>, </a:t>
            </a:r>
            <a:r>
              <a:rPr lang="ko-KR" altLang="en-US" dirty="0"/>
              <a:t>요지부동 등 분리불안의 증상을 보이게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60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이 분리불안의 해결방법은 없는 것일까요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42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즐거움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702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65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치료법은 강아지가 혼자 있는 것을 즐길 수 있도록 하는데 초점이 맞춰진다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631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968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시바 잘 지내지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533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시바 간식 먹어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34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시바 간식 먹었나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51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시바 간식 필요해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9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반려견의 걱정들을 기능으로 담아보았습니다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88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본체에서는 </a:t>
            </a:r>
            <a:r>
              <a:rPr lang="en-US" altLang="ko-KR" dirty="0" err="1"/>
              <a:t>mjpg</a:t>
            </a:r>
            <a:r>
              <a:rPr lang="en-US" altLang="ko-KR" dirty="0"/>
              <a:t>-streamer</a:t>
            </a:r>
            <a:r>
              <a:rPr lang="ko-KR" altLang="en-US" dirty="0"/>
              <a:t>을 사용하여 반려견의 모습을 지켜볼 수 있으며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901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실시간으로 </a:t>
            </a:r>
            <a:r>
              <a:rPr lang="en-US" altLang="ko-KR" dirty="0"/>
              <a:t>web</a:t>
            </a:r>
            <a:r>
              <a:rPr lang="ko-KR" altLang="en-US" dirty="0"/>
              <a:t>에서 스트리밍이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344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전문성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988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을 통해 본체를 회전시키며 반려견을 지켜볼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426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을 통해 슈팅 버튼을 누르면 원하는 방향으로 간식을 던질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579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간식을 던지는 방법은 투석기의 원리를 이용하였습니다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9641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0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모드 버튼을 누를 경우 </a:t>
            </a:r>
            <a:r>
              <a:rPr lang="en-US" altLang="ko-KR" dirty="0" err="1"/>
              <a:t>pytorch</a:t>
            </a:r>
            <a:r>
              <a:rPr lang="ko-KR" altLang="en-US" dirty="0"/>
              <a:t>를 사용해 강아지 인식을 하여 강아지가 있을 경우 간식을 던지게 되고 이 과정이 세번 반복하게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878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201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3375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461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35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간식을 언제 먹었는지 확인할 수 있도록 간식이 던져진 순간 시간을 저장하게 되고 이 시간 데이터는 </a:t>
            </a:r>
            <a:r>
              <a:rPr lang="en-US" altLang="ko-KR" dirty="0"/>
              <a:t>PLANIT(smart home)</a:t>
            </a:r>
            <a:r>
              <a:rPr lang="ko-KR" altLang="en-US" dirty="0"/>
              <a:t>에서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530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모두를 갖춘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695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간식이나 사료가 부족한 경우 </a:t>
            </a:r>
            <a:r>
              <a:rPr lang="en-US" altLang="ko-KR" dirty="0"/>
              <a:t>app</a:t>
            </a:r>
            <a:r>
              <a:rPr lang="ko-KR" altLang="en-US" dirty="0"/>
              <a:t>을 통해 마켓에서 원하는 상품을 선택하여 구매가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 </a:t>
            </a:r>
            <a:r>
              <a:rPr lang="en-US" altLang="ko-KR" dirty="0"/>
              <a:t>NotiPAy24</a:t>
            </a:r>
            <a:r>
              <a:rPr lang="ko-KR" altLang="en-US" dirty="0"/>
              <a:t>에 연결하여 결제가 이루어집니다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7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9362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How?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604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프로젝트를 진행하면서 이용한 개발 환경들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8596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중요했던 세가지를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488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딥러닝에는</a:t>
            </a:r>
            <a:r>
              <a:rPr lang="ko-KR" altLang="en-US" dirty="0"/>
              <a:t> 회귀분석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클러스터링이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7025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회기분석은 다음 결과 예측</a:t>
            </a:r>
            <a:r>
              <a:rPr lang="en-US" altLang="ko-KR" dirty="0"/>
              <a:t>, </a:t>
            </a:r>
            <a:r>
              <a:rPr lang="ko-KR" altLang="en-US" dirty="0"/>
              <a:t>분류는 두가지로 분류</a:t>
            </a:r>
            <a:r>
              <a:rPr lang="en-US" altLang="ko-KR" dirty="0"/>
              <a:t>, </a:t>
            </a:r>
            <a:r>
              <a:rPr lang="ko-KR" altLang="en-US" dirty="0"/>
              <a:t>클러스터링은 세가지 이상을 분류하는 것인데요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248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중에서 강아지 인식은 클러스터링을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555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구현하는 라이브러리에는 대표적으로 구글의 </a:t>
            </a:r>
            <a:r>
              <a:rPr lang="ko-KR" altLang="en-US" dirty="0" err="1"/>
              <a:t>텐서플로우가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768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구현하는 라이브러리에는 대표적으로 구글의 </a:t>
            </a:r>
            <a:r>
              <a:rPr lang="ko-KR" altLang="en-US" dirty="0" err="1"/>
              <a:t>텐서플로우가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924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소개합니다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115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저희는 </a:t>
            </a:r>
            <a:r>
              <a:rPr lang="ko-KR" altLang="en-US" dirty="0" err="1"/>
              <a:t>페이스북에서</a:t>
            </a:r>
            <a:r>
              <a:rPr lang="ko-KR" altLang="en-US" dirty="0"/>
              <a:t> 운영하고 있는 </a:t>
            </a:r>
            <a:r>
              <a:rPr lang="en-US" altLang="ko-KR" dirty="0" err="1"/>
              <a:t>pytorch</a:t>
            </a:r>
            <a:r>
              <a:rPr lang="ko-KR" altLang="en-US" dirty="0"/>
              <a:t>로 결정하였습니다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202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텐서플로우가</a:t>
            </a:r>
            <a:r>
              <a:rPr lang="ko-KR" altLang="en-US" dirty="0"/>
              <a:t> 아닌 </a:t>
            </a:r>
            <a:r>
              <a:rPr lang="en-US" altLang="ko-KR" dirty="0" err="1"/>
              <a:t>pytorch</a:t>
            </a:r>
            <a:r>
              <a:rPr lang="ko-KR" altLang="en-US" dirty="0"/>
              <a:t>를 사용하였을까요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156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ko-KR" altLang="en-US" dirty="0"/>
              <a:t>는 간결하고 구현이 빠르며 익히기 쉽다는 특징을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3498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0009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</a:t>
            </a:r>
            <a:r>
              <a:rPr lang="ko-KR" altLang="en-US" dirty="0" err="1"/>
              <a:t>라즈베리파이로</a:t>
            </a:r>
            <a:r>
              <a:rPr lang="ko-KR" altLang="en-US" dirty="0"/>
              <a:t> 동작하게 된다면 느리다고 느껴질 수 있는데요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642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점에서 클라우드 서비스를 사용하여 기능을 분담화 하고 성능을 개선시키기로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78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522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661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인식이 필요한 이미지를 보내고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9574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곳에서 이미지를 인식하여 강아지의 유무를 다시 </a:t>
            </a:r>
            <a:r>
              <a:rPr lang="ko-KR" altLang="en-US" dirty="0" err="1"/>
              <a:t>라즈베리파이로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397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정보통신과의 스마트 펫 프로젝트</a:t>
            </a:r>
            <a:endParaRPr lang="en-US" altLang="ko-KR" dirty="0"/>
          </a:p>
          <a:p>
            <a:r>
              <a:rPr lang="ko-KR" altLang="en-US" dirty="0"/>
              <a:t>밥 줘 시바</a:t>
            </a:r>
            <a:r>
              <a:rPr lang="en-US" altLang="ko-KR" dirty="0"/>
              <a:t>! </a:t>
            </a:r>
            <a:r>
              <a:rPr lang="ko-KR" altLang="en-US" dirty="0"/>
              <a:t>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9047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과정을 통해 더 빠르고 정확한 기능을 구현하게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24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4321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후회와 보완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918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시작은 강아지의 모습이 아닌 개소리를 인식하려 했지만 소리 인식률이 낮아 다른 방법을 생각하게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3735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본체가 회전하면서 균형이 정확히 맞지 않았고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477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연결선의 길이로 인해 완전히 회전하지 못한 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801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078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Notion</a:t>
            </a:r>
            <a:r>
              <a:rPr lang="ko-KR" altLang="en-US" dirty="0"/>
              <a:t>을 제대로 활용하지 못한 점에 아쉽게 생각하고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1087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1708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수고한 저희 조원들을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322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65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옆에서 많은 도움을 준 친구들과 선생님들께 많은 감사 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6402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밥 줘</a:t>
            </a:r>
            <a:r>
              <a:rPr lang="en-US" altLang="ko-KR" dirty="0"/>
              <a:t>, </a:t>
            </a:r>
            <a:r>
              <a:rPr lang="ko-KR" altLang="en-US" dirty="0"/>
              <a:t>시바의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9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50A97-6C3E-4993-A0B0-3CB8840BDE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58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5316F-263C-4887-AB44-A0F975E71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E10C52-B886-4855-9A72-8100937D6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4DAED-9CAB-4716-B769-B530C07D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7C146-90E5-4288-965D-E449954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344AA-5F54-4614-8072-31DF71E4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31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12C79-A746-40B2-BEB5-1480CA2A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62CE1B-1DEB-43E5-B877-D00573F8F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A99F0-A69F-4BD8-8F38-B52574ED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12A75-A08E-4F20-BE42-7ABD3444C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17AC5B-1BD2-4863-AA01-1B4C34E8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7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733609-88FB-4476-A5D0-4A30F6745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706EAC-B556-46D6-92AB-0B5C85312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D88C0-86B5-4FFD-B722-CA04679A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A31A4-70E3-4EAC-A483-C1F8C944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7743B-F61C-435F-802E-49EC7436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11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9991A-8467-4771-B64E-E943AFD0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BD869-965D-4A66-8415-6EE9DF93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C756D-AB92-444E-8C4D-B4E7BB6C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47A4C-F025-4C5E-8499-E1B613E2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AFC1D5-E853-45BA-83B1-C6EB8F8A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DE30F-660B-430D-9BE9-A53823C7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930D14-CE8A-4EAA-AB72-4681B906E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0C84-F4C8-4EA4-8880-3C7477F15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6E96C-5418-44D0-BC30-F6C886A0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AE8193-BE36-466C-A692-C538D87B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4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7F997-1575-4B2F-AC57-4D2C80AF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B2017-AE53-453A-80C6-2F6D8B69A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FEFBF-8ABA-416E-86C9-4A2132EB3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E5E485-46B2-4099-95FB-2BC8F41B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F55B6F-79C7-4632-AB0F-A1311DBB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F230ED-4EC5-4935-B58C-725F9349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54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C9B91-4AD6-4267-81DD-DCD3BB34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FFC12A-C6FB-4C3E-B4D6-90D07DEF7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5060AE-88D3-44E3-81A5-E7E3361AF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80C823-68F6-4292-8AEA-CDB43E5E9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F05FAF-4BEB-4D0C-82B9-6EDA2CE70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C943C2-89F5-4FE2-9C76-363ED177C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A4337B-3691-40DF-A1BC-113EEE23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B73DCA-AC23-45FE-915C-526390C8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17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A0DA4-D20F-4D2C-979D-80B3FD53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9FD0E2-8A2A-4269-9AE4-4827761E0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F96DC8-5FA1-4812-ACEF-6711008C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9D2C4E-5286-45B5-9AED-CF5F24BF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27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A79AE4-F09F-495A-A713-6A1346E1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16ED1A-550D-4F7C-BE97-96D17193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3B90DD-F592-4BCA-9334-8FAF028A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26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6ED67-08D5-433D-923E-D2A74CD0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4487E-674D-4B70-A6E5-B8CC0C4E1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C08FC1-82F1-4EB9-A099-EEEB7C832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6F44E7-DF97-40C9-ADA7-F176747DF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983E83-479A-4F12-A9FF-47BA8018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A22640-C6B3-4E7B-9AA3-1D187D8E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5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A6E76-7F6C-4F53-8502-2697B5ADE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08137B-EB0E-4821-8289-AD5D51F13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A3670F-B539-42FD-925A-F6BAEA95B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5872B8-3DB4-46B2-BA7D-43B46299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79B281-C001-4215-9960-8A46993C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28820-43A7-4C93-9A11-DB28951B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5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DC092D-92AC-47A4-A320-C6D85396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F1D0A-2F7F-43A0-8CC8-FF60EEBDA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C927B6-2E60-4236-84C2-70B2DB989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77962-D103-453E-A227-DC5E424DA7F3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BA23E-2BD5-4234-A3F2-756D9BC90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E8C04-4748-47BA-9E20-E7F679142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8237E-103D-409F-A50A-14F9F9981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0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10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10.wdp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microsoft.com/office/2007/relationships/hdphoto" Target="../media/hdphoto10.wdp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7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8.png"/><Relationship Id="rId9" Type="http://schemas.openxmlformats.org/officeDocument/2006/relationships/image" Target="../media/image5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5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5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4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microsoft.com/office/2007/relationships/hdphoto" Target="../media/hdphoto4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29.svg"/><Relationship Id="rId4" Type="http://schemas.microsoft.com/office/2007/relationships/hdphoto" Target="../media/hdphoto3.wdp"/><Relationship Id="rId9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3.wdp"/><Relationship Id="rId7" Type="http://schemas.openxmlformats.org/officeDocument/2006/relationships/image" Target="../media/image3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6.svg"/><Relationship Id="rId5" Type="http://schemas.microsoft.com/office/2007/relationships/hdphoto" Target="../media/hdphoto5.wdp"/><Relationship Id="rId10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microsoft.com/office/2007/relationships/hdphoto" Target="../media/hdphoto4.wdp"/><Relationship Id="rId4" Type="http://schemas.microsoft.com/office/2007/relationships/hdphoto" Target="../media/hdphoto3.wdp"/><Relationship Id="rId9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4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microsoft.com/office/2007/relationships/hdphoto" Target="../media/hdphoto3.wdp"/><Relationship Id="rId9" Type="http://schemas.openxmlformats.org/officeDocument/2006/relationships/image" Target="../media/image26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4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microsoft.com/office/2007/relationships/hdphoto" Target="../media/hdphoto3.wdp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4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microsoft.com/office/2007/relationships/hdphoto" Target="../media/hdphoto3.wdp"/><Relationship Id="rId9" Type="http://schemas.openxmlformats.org/officeDocument/2006/relationships/image" Target="../media/image2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6.wdp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39.png"/><Relationship Id="rId4" Type="http://schemas.microsoft.com/office/2007/relationships/hdphoto" Target="../media/hdphoto8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35325"/>
      </p:ext>
    </p:extLst>
  </p:cSld>
  <p:clrMapOvr>
    <a:masterClrMapping/>
  </p:clrMapOvr>
  <p:transition advClick="0" advTm="1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386CAB-F01A-4DA6-BC2B-429C0A5611B3}"/>
              </a:ext>
            </a:extLst>
          </p:cNvPr>
          <p:cNvSpPr/>
          <p:nvPr/>
        </p:nvSpPr>
        <p:spPr>
          <a:xfrm>
            <a:off x="707" y="0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17817-BA08-4543-91AE-C9C98600CBEA}"/>
              </a:ext>
            </a:extLst>
          </p:cNvPr>
          <p:cNvSpPr txBox="1"/>
          <p:nvPr/>
        </p:nvSpPr>
        <p:spPr>
          <a:xfrm>
            <a:off x="6334760" y="3637134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즐거움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20B57-580C-4501-B615-127EF2A0F11B}"/>
              </a:ext>
            </a:extLst>
          </p:cNvPr>
          <p:cNvSpPr txBox="1"/>
          <p:nvPr/>
        </p:nvSpPr>
        <p:spPr>
          <a:xfrm>
            <a:off x="7879080" y="3637134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전문성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1EC32-63BE-4D78-9003-98CEDE5F2277}"/>
              </a:ext>
            </a:extLst>
          </p:cNvPr>
          <p:cNvSpPr txBox="1"/>
          <p:nvPr/>
        </p:nvSpPr>
        <p:spPr>
          <a:xfrm>
            <a:off x="2600960" y="2852304"/>
            <a:ext cx="3637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gradFill>
                  <a:gsLst>
                    <a:gs pos="100000">
                      <a:srgbClr val="FCAA7F"/>
                    </a:gs>
                    <a:gs pos="0">
                      <a:srgbClr val="F8C96C"/>
                    </a:gs>
                  </a:gsLst>
                  <a:lin ang="0" scaled="1"/>
                </a:gra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새로움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E65875-2915-42D9-A18B-11859F52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251" y="257665"/>
            <a:ext cx="3417982" cy="2867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588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16A7B8F-D8E2-4683-B395-85079B95319D}"/>
              </a:ext>
            </a:extLst>
          </p:cNvPr>
          <p:cNvSpPr/>
          <p:nvPr/>
        </p:nvSpPr>
        <p:spPr>
          <a:xfrm>
            <a:off x="4175759" y="2636520"/>
            <a:ext cx="1584962" cy="15849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387B-A129-4200-82C8-FEA48BF6FE9C}"/>
              </a:ext>
            </a:extLst>
          </p:cNvPr>
          <p:cNvSpPr txBox="1"/>
          <p:nvPr/>
        </p:nvSpPr>
        <p:spPr>
          <a:xfrm>
            <a:off x="1463040" y="2875002"/>
            <a:ext cx="9265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EDEDED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클라우드</a:t>
            </a:r>
            <a:endParaRPr lang="en-US" altLang="ko-KR" sz="6600" b="1" dirty="0">
              <a:solidFill>
                <a:srgbClr val="EDEDED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2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0 L 0.18711 0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4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0 L 0.18711 0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4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6" grpId="1" animBg="1"/>
        </p:bldLst>
      </p:timing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78892A-0D46-4DB9-8569-43465EFD22B8}"/>
              </a:ext>
            </a:extLst>
          </p:cNvPr>
          <p:cNvSpPr/>
          <p:nvPr/>
        </p:nvSpPr>
        <p:spPr>
          <a:xfrm>
            <a:off x="7445097" y="3510280"/>
            <a:ext cx="101600" cy="101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15387B-A129-4200-82C8-FEA48BF6FE9C}"/>
              </a:ext>
            </a:extLst>
          </p:cNvPr>
          <p:cNvSpPr txBox="1"/>
          <p:nvPr/>
        </p:nvSpPr>
        <p:spPr>
          <a:xfrm>
            <a:off x="1463040" y="2321004"/>
            <a:ext cx="9265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>
                <a:gradFill>
                  <a:gsLst>
                    <a:gs pos="0">
                      <a:srgbClr val="30CCCF"/>
                    </a:gs>
                    <a:gs pos="50000">
                      <a:srgbClr val="326B9C"/>
                    </a:gs>
                    <a:gs pos="100000">
                      <a:srgbClr val="330A68"/>
                    </a:gs>
                  </a:gsLst>
                  <a:lin ang="0" scaled="0"/>
                </a:gra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클라우드</a:t>
            </a:r>
            <a:endParaRPr lang="en-US" altLang="ko-KR" sz="13800" b="1" dirty="0">
              <a:gradFill>
                <a:gsLst>
                  <a:gs pos="0">
                    <a:srgbClr val="30CCCF"/>
                  </a:gs>
                  <a:gs pos="50000">
                    <a:srgbClr val="326B9C"/>
                  </a:gs>
                  <a:gs pos="100000">
                    <a:srgbClr val="330A68"/>
                  </a:gs>
                </a:gsLst>
                <a:lin ang="0" scaled="0"/>
              </a:gra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AEDC01-45E8-4A80-8AF1-EDF832483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0" y="1333500"/>
            <a:ext cx="5029200" cy="4191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AE8C39-1A6B-42AD-A1F6-2417C0AEE919}"/>
              </a:ext>
            </a:extLst>
          </p:cNvPr>
          <p:cNvSpPr txBox="1"/>
          <p:nvPr/>
        </p:nvSpPr>
        <p:spPr>
          <a:xfrm>
            <a:off x="1463040" y="4534366"/>
            <a:ext cx="926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30C7CC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기능의 분담화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를 통한 </a:t>
            </a:r>
            <a:r>
              <a:rPr lang="ko-KR" altLang="en-US" sz="3600" dirty="0">
                <a:solidFill>
                  <a:srgbClr val="33327D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성능 개선</a:t>
            </a:r>
            <a:endParaRPr lang="en-US" altLang="ko-KR" sz="3600" dirty="0">
              <a:solidFill>
                <a:srgbClr val="33327D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09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56" y="2385230"/>
            <a:ext cx="895822" cy="8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56" y="2385230"/>
            <a:ext cx="895822" cy="895822"/>
          </a:xfrm>
          <a:prstGeom prst="rect">
            <a:avLst/>
          </a:prstGeom>
        </p:spPr>
      </p:pic>
      <p:pic>
        <p:nvPicPr>
          <p:cNvPr id="20" name="그림 19" descr="게임이(가) 표시된 사진&#10;&#10;자동 생성된 설명">
            <a:extLst>
              <a:ext uri="{FF2B5EF4-FFF2-40B4-BE49-F238E27FC236}">
                <a16:creationId xmlns:a16="http://schemas.microsoft.com/office/drawing/2014/main" id="{9C2C80E3-1A69-4C7D-8FDB-AC9D76A013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2" y="1670846"/>
            <a:ext cx="1469552" cy="14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1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56" y="2385230"/>
            <a:ext cx="895822" cy="895822"/>
          </a:xfrm>
          <a:prstGeom prst="rect">
            <a:avLst/>
          </a:prstGeom>
        </p:spPr>
      </p:pic>
      <p:pic>
        <p:nvPicPr>
          <p:cNvPr id="20" name="그림 19" descr="게임이(가) 표시된 사진&#10;&#10;자동 생성된 설명">
            <a:extLst>
              <a:ext uri="{FF2B5EF4-FFF2-40B4-BE49-F238E27FC236}">
                <a16:creationId xmlns:a16="http://schemas.microsoft.com/office/drawing/2014/main" id="{9C2C80E3-1A69-4C7D-8FDB-AC9D76A013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91" y="915678"/>
            <a:ext cx="1469552" cy="14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2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게임이(가) 표시된 사진&#10;&#10;자동 생성된 설명">
            <a:extLst>
              <a:ext uri="{FF2B5EF4-FFF2-40B4-BE49-F238E27FC236}">
                <a16:creationId xmlns:a16="http://schemas.microsoft.com/office/drawing/2014/main" id="{9C2C80E3-1A69-4C7D-8FDB-AC9D76A0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85" y="2729837"/>
            <a:ext cx="361164" cy="3611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56" y="2385230"/>
            <a:ext cx="895822" cy="8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3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게임이(가) 표시된 사진&#10;&#10;자동 생성된 설명">
            <a:extLst>
              <a:ext uri="{FF2B5EF4-FFF2-40B4-BE49-F238E27FC236}">
                <a16:creationId xmlns:a16="http://schemas.microsoft.com/office/drawing/2014/main" id="{9C2C80E3-1A69-4C7D-8FDB-AC9D76A0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98" y="4133255"/>
            <a:ext cx="167944" cy="16794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91" y="3985260"/>
            <a:ext cx="416558" cy="4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9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게임이(가) 표시된 사진&#10;&#10;자동 생성된 설명">
            <a:extLst>
              <a:ext uri="{FF2B5EF4-FFF2-40B4-BE49-F238E27FC236}">
                <a16:creationId xmlns:a16="http://schemas.microsoft.com/office/drawing/2014/main" id="{9C2C80E3-1A69-4C7D-8FDB-AC9D76A0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968" y="4173218"/>
            <a:ext cx="114530" cy="11453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09" y="3985260"/>
            <a:ext cx="416558" cy="4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게임이(가) 표시된 사진&#10;&#10;자동 생성된 설명">
            <a:extLst>
              <a:ext uri="{FF2B5EF4-FFF2-40B4-BE49-F238E27FC236}">
                <a16:creationId xmlns:a16="http://schemas.microsoft.com/office/drawing/2014/main" id="{9C2C80E3-1A69-4C7D-8FDB-AC9D76A01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972" y="1390032"/>
            <a:ext cx="1520387" cy="15203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09" y="3985260"/>
            <a:ext cx="416558" cy="4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4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게임이(가) 표시된 사진&#10;&#10;자동 생성된 설명">
            <a:extLst>
              <a:ext uri="{FF2B5EF4-FFF2-40B4-BE49-F238E27FC236}">
                <a16:creationId xmlns:a16="http://schemas.microsoft.com/office/drawing/2014/main" id="{9C2C80E3-1A69-4C7D-8FDB-AC9D76A0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972" y="1390032"/>
            <a:ext cx="1520387" cy="15203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09" y="3985260"/>
            <a:ext cx="416558" cy="416558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A15B9D2-4616-4238-9623-D4F13A69D5E2}"/>
              </a:ext>
            </a:extLst>
          </p:cNvPr>
          <p:cNvCxnSpPr>
            <a:cxnSpLocks/>
          </p:cNvCxnSpPr>
          <p:nvPr/>
        </p:nvCxnSpPr>
        <p:spPr>
          <a:xfrm>
            <a:off x="9334746" y="1390032"/>
            <a:ext cx="1811830" cy="0"/>
          </a:xfrm>
          <a:prstGeom prst="line">
            <a:avLst/>
          </a:prstGeom>
          <a:ln w="635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0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386CAB-F01A-4DA6-BC2B-429C0A5611B3}"/>
              </a:ext>
            </a:extLst>
          </p:cNvPr>
          <p:cNvSpPr/>
          <p:nvPr/>
        </p:nvSpPr>
        <p:spPr>
          <a:xfrm>
            <a:off x="707" y="0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B8AE5-CBD0-43A8-86E1-0E674B6FF201}"/>
              </a:ext>
            </a:extLst>
          </p:cNvPr>
          <p:cNvSpPr txBox="1"/>
          <p:nvPr/>
        </p:nvSpPr>
        <p:spPr>
          <a:xfrm>
            <a:off x="2392680" y="3629802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새로움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17817-BA08-4543-91AE-C9C98600CBEA}"/>
              </a:ext>
            </a:extLst>
          </p:cNvPr>
          <p:cNvSpPr txBox="1"/>
          <p:nvPr/>
        </p:nvSpPr>
        <p:spPr>
          <a:xfrm>
            <a:off x="4168588" y="2852304"/>
            <a:ext cx="3854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gradFill>
                  <a:gsLst>
                    <a:gs pos="0">
                      <a:srgbClr val="F9CB21"/>
                    </a:gs>
                    <a:gs pos="100000">
                      <a:srgbClr val="F83B01">
                        <a:lumMod val="85000"/>
                        <a:lumOff val="15000"/>
                      </a:srgbClr>
                    </a:gs>
                  </a:gsLst>
                  <a:lin ang="0" scaled="1"/>
                </a:gra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즐거움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20B57-580C-4501-B615-127EF2A0F11B}"/>
              </a:ext>
            </a:extLst>
          </p:cNvPr>
          <p:cNvSpPr txBox="1"/>
          <p:nvPr/>
        </p:nvSpPr>
        <p:spPr>
          <a:xfrm>
            <a:off x="7879080" y="3637134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전문성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F9AE3E-7B25-4E03-AE8C-247499CB9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398697" y="441008"/>
            <a:ext cx="5288411" cy="482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게임이(가) 표시된 사진&#10;&#10;자동 생성된 설명">
            <a:extLst>
              <a:ext uri="{FF2B5EF4-FFF2-40B4-BE49-F238E27FC236}">
                <a16:creationId xmlns:a16="http://schemas.microsoft.com/office/drawing/2014/main" id="{9C2C80E3-1A69-4C7D-8FDB-AC9D76A0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972" y="1390032"/>
            <a:ext cx="1520387" cy="15203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09" y="3985260"/>
            <a:ext cx="416558" cy="416558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A15B9D2-4616-4238-9623-D4F13A69D5E2}"/>
              </a:ext>
            </a:extLst>
          </p:cNvPr>
          <p:cNvCxnSpPr>
            <a:cxnSpLocks/>
          </p:cNvCxnSpPr>
          <p:nvPr/>
        </p:nvCxnSpPr>
        <p:spPr>
          <a:xfrm>
            <a:off x="9334746" y="2690512"/>
            <a:ext cx="1811830" cy="0"/>
          </a:xfrm>
          <a:prstGeom prst="line">
            <a:avLst/>
          </a:prstGeom>
          <a:ln w="635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BF4C09-AD4A-4C72-ADB3-D033685C7680}"/>
              </a:ext>
            </a:extLst>
          </p:cNvPr>
          <p:cNvSpPr txBox="1"/>
          <p:nvPr/>
        </p:nvSpPr>
        <p:spPr>
          <a:xfrm>
            <a:off x="7233082" y="1753386"/>
            <a:ext cx="252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Dog X</a:t>
            </a:r>
          </a:p>
        </p:txBody>
      </p:sp>
    </p:spTree>
    <p:extLst>
      <p:ext uri="{BB962C8B-B14F-4D97-AF65-F5344CB8AC3E}">
        <p14:creationId xmlns:p14="http://schemas.microsoft.com/office/powerpoint/2010/main" val="290579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게임이(가) 표시된 사진&#10;&#10;자동 생성된 설명">
            <a:extLst>
              <a:ext uri="{FF2B5EF4-FFF2-40B4-BE49-F238E27FC236}">
                <a16:creationId xmlns:a16="http://schemas.microsoft.com/office/drawing/2014/main" id="{9C2C80E3-1A69-4C7D-8FDB-AC9D76A0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972" y="1390032"/>
            <a:ext cx="1520387" cy="15203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BF4C09-AD4A-4C72-ADB3-D033685C7680}"/>
              </a:ext>
            </a:extLst>
          </p:cNvPr>
          <p:cNvSpPr txBox="1"/>
          <p:nvPr/>
        </p:nvSpPr>
        <p:spPr>
          <a:xfrm>
            <a:off x="7702181" y="4085934"/>
            <a:ext cx="252181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Dog X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09" y="3985260"/>
            <a:ext cx="416558" cy="416558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A15B9D2-4616-4238-9623-D4F13A69D5E2}"/>
              </a:ext>
            </a:extLst>
          </p:cNvPr>
          <p:cNvCxnSpPr>
            <a:cxnSpLocks/>
          </p:cNvCxnSpPr>
          <p:nvPr/>
        </p:nvCxnSpPr>
        <p:spPr>
          <a:xfrm>
            <a:off x="9334746" y="2690512"/>
            <a:ext cx="1811830" cy="0"/>
          </a:xfrm>
          <a:prstGeom prst="line">
            <a:avLst/>
          </a:prstGeom>
          <a:ln w="635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92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게임이(가) 표시된 사진&#10;&#10;자동 생성된 설명">
            <a:extLst>
              <a:ext uri="{FF2B5EF4-FFF2-40B4-BE49-F238E27FC236}">
                <a16:creationId xmlns:a16="http://schemas.microsoft.com/office/drawing/2014/main" id="{9C2C80E3-1A69-4C7D-8FDB-AC9D76A0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972" y="1390032"/>
            <a:ext cx="1520387" cy="15203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BF4C09-AD4A-4C72-ADB3-D033685C7680}"/>
              </a:ext>
            </a:extLst>
          </p:cNvPr>
          <p:cNvSpPr txBox="1"/>
          <p:nvPr/>
        </p:nvSpPr>
        <p:spPr>
          <a:xfrm>
            <a:off x="1357376" y="4123601"/>
            <a:ext cx="2521814" cy="17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600" dirty="0">
                <a:solidFill>
                  <a:schemeClr val="bg2">
                    <a:lumMod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개가 없어</a:t>
            </a:r>
            <a:r>
              <a:rPr lang="en-US" altLang="ko-KR" sz="600" dirty="0">
                <a:solidFill>
                  <a:schemeClr val="bg2">
                    <a:lumMod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04" y="3985260"/>
            <a:ext cx="416558" cy="416558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A15B9D2-4616-4238-9623-D4F13A69D5E2}"/>
              </a:ext>
            </a:extLst>
          </p:cNvPr>
          <p:cNvCxnSpPr>
            <a:cxnSpLocks/>
          </p:cNvCxnSpPr>
          <p:nvPr/>
        </p:nvCxnSpPr>
        <p:spPr>
          <a:xfrm>
            <a:off x="9334746" y="2690512"/>
            <a:ext cx="1811830" cy="0"/>
          </a:xfrm>
          <a:prstGeom prst="line">
            <a:avLst/>
          </a:prstGeom>
          <a:ln w="635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1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34D3EB-95A1-44C9-85E4-C22F6030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60" y="2910419"/>
            <a:ext cx="2601799" cy="26017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25EC29-F1F5-4B4C-9C48-BABA9F1B4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3296767"/>
            <a:ext cx="1432560" cy="18291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1C0E9-39FB-4689-988C-64C1E30E79A1}"/>
              </a:ext>
            </a:extLst>
          </p:cNvPr>
          <p:cNvCxnSpPr>
            <a:cxnSpLocks/>
          </p:cNvCxnSpPr>
          <p:nvPr/>
        </p:nvCxnSpPr>
        <p:spPr>
          <a:xfrm>
            <a:off x="2550160" y="4211319"/>
            <a:ext cx="637032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게임이(가) 표시된 사진&#10;&#10;자동 생성된 설명">
            <a:extLst>
              <a:ext uri="{FF2B5EF4-FFF2-40B4-BE49-F238E27FC236}">
                <a16:creationId xmlns:a16="http://schemas.microsoft.com/office/drawing/2014/main" id="{9C2C80E3-1A69-4C7D-8FDB-AC9D76A0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972" y="1390032"/>
            <a:ext cx="1520387" cy="15203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BF4C09-AD4A-4C72-ADB3-D033685C7680}"/>
              </a:ext>
            </a:extLst>
          </p:cNvPr>
          <p:cNvSpPr txBox="1"/>
          <p:nvPr/>
        </p:nvSpPr>
        <p:spPr>
          <a:xfrm>
            <a:off x="1446364" y="2459938"/>
            <a:ext cx="252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개가 없어</a:t>
            </a: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E18B75C-7C62-4557-B349-C5087C06B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04" y="3985260"/>
            <a:ext cx="416558" cy="416558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A15B9D2-4616-4238-9623-D4F13A69D5E2}"/>
              </a:ext>
            </a:extLst>
          </p:cNvPr>
          <p:cNvCxnSpPr>
            <a:cxnSpLocks/>
          </p:cNvCxnSpPr>
          <p:nvPr/>
        </p:nvCxnSpPr>
        <p:spPr>
          <a:xfrm>
            <a:off x="9334746" y="2690512"/>
            <a:ext cx="1811830" cy="0"/>
          </a:xfrm>
          <a:prstGeom prst="line">
            <a:avLst/>
          </a:prstGeom>
          <a:ln w="635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79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og - 104">
            <a:hlinkClick r:id="" action="ppaction://media"/>
            <a:extLst>
              <a:ext uri="{FF2B5EF4-FFF2-40B4-BE49-F238E27FC236}">
                <a16:creationId xmlns:a16="http://schemas.microsoft.com/office/drawing/2014/main" id="{6B9475BD-3107-45F8-99A3-A1DA66C1D7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1ACC0DF-01CC-4A86-9C14-42458FA99F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8000">
                <a:srgbClr val="33538F">
                  <a:alpha val="27000"/>
                </a:srgbClr>
              </a:gs>
              <a:gs pos="75000">
                <a:srgbClr val="333B82">
                  <a:alpha val="33000"/>
                </a:srgbClr>
              </a:gs>
              <a:gs pos="100000">
                <a:srgbClr val="326B9C">
                  <a:alpha val="12000"/>
                </a:srgbClr>
              </a:gs>
              <a:gs pos="48000">
                <a:srgbClr val="332375">
                  <a:alpha val="56000"/>
                </a:srgbClr>
              </a:gs>
              <a:gs pos="0">
                <a:srgbClr val="330A68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21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35D45-661C-4152-B312-34FFA4BA7020}"/>
              </a:ext>
            </a:extLst>
          </p:cNvPr>
          <p:cNvSpPr txBox="1"/>
          <p:nvPr/>
        </p:nvSpPr>
        <p:spPr>
          <a:xfrm>
            <a:off x="7451493" y="2705725"/>
            <a:ext cx="45491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더 빠르게</a:t>
            </a:r>
            <a:endParaRPr lang="en-US" altLang="ko-KR" sz="4400" b="1" dirty="0">
              <a:solidFill>
                <a:schemeClr val="bg1"/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더 정확하게</a:t>
            </a:r>
            <a:endParaRPr lang="en-US" altLang="ko-KR" sz="4400" b="1" dirty="0">
              <a:solidFill>
                <a:schemeClr val="bg1"/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91617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DAE53B-9AE0-47BD-8102-957C4B36A8D7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92FC5-2098-495B-B1C9-8A7185FB5696}"/>
              </a:ext>
            </a:extLst>
          </p:cNvPr>
          <p:cNvSpPr txBox="1"/>
          <p:nvPr/>
        </p:nvSpPr>
        <p:spPr>
          <a:xfrm>
            <a:off x="4519874" y="4630483"/>
            <a:ext cx="932344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WHO?</a:t>
            </a:r>
          </a:p>
        </p:txBody>
      </p:sp>
    </p:spTree>
    <p:extLst>
      <p:ext uri="{BB962C8B-B14F-4D97-AF65-F5344CB8AC3E}">
        <p14:creationId xmlns:p14="http://schemas.microsoft.com/office/powerpoint/2010/main" val="4157312230"/>
      </p:ext>
    </p:extLst>
  </p:cSld>
  <p:clrMapOvr>
    <a:masterClrMapping/>
  </p:clrMapOvr>
  <p:transition advClick="0" advTm="0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DAE53B-9AE0-47BD-8102-957C4B36A8D7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E8E39-B4FF-49B0-8CAD-29C3B201B0DB}"/>
              </a:ext>
            </a:extLst>
          </p:cNvPr>
          <p:cNvSpPr txBox="1"/>
          <p:nvPr/>
        </p:nvSpPr>
        <p:spPr>
          <a:xfrm>
            <a:off x="476803" y="4630486"/>
            <a:ext cx="952021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WHO?</a:t>
            </a:r>
          </a:p>
        </p:txBody>
      </p:sp>
    </p:spTree>
    <p:extLst>
      <p:ext uri="{BB962C8B-B14F-4D97-AF65-F5344CB8AC3E}">
        <p14:creationId xmlns:p14="http://schemas.microsoft.com/office/powerpoint/2010/main" val="101072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7DD2B-1066-4599-A94D-40CA6D534E4C}"/>
              </a:ext>
            </a:extLst>
          </p:cNvPr>
          <p:cNvSpPr txBox="1"/>
          <p:nvPr/>
        </p:nvSpPr>
        <p:spPr>
          <a:xfrm>
            <a:off x="4560999" y="2813447"/>
            <a:ext cx="3070002" cy="12311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8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WHO?</a:t>
            </a:r>
          </a:p>
        </p:txBody>
      </p:sp>
    </p:spTree>
    <p:extLst>
      <p:ext uri="{BB962C8B-B14F-4D97-AF65-F5344CB8AC3E}">
        <p14:creationId xmlns:p14="http://schemas.microsoft.com/office/powerpoint/2010/main" val="89267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6A59EE-E0B2-4A0B-9711-F3501409CF50}"/>
              </a:ext>
            </a:extLst>
          </p:cNvPr>
          <p:cNvSpPr txBox="1"/>
          <p:nvPr/>
        </p:nvSpPr>
        <p:spPr>
          <a:xfrm>
            <a:off x="4560999" y="2705725"/>
            <a:ext cx="3901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회와 보완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7DD2B-1066-4599-A94D-40CA6D534E4C}"/>
              </a:ext>
            </a:extLst>
          </p:cNvPr>
          <p:cNvSpPr txBox="1"/>
          <p:nvPr/>
        </p:nvSpPr>
        <p:spPr>
          <a:xfrm>
            <a:off x="4560999" y="2813447"/>
            <a:ext cx="3070002" cy="12311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8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WHO?</a:t>
            </a:r>
          </a:p>
        </p:txBody>
      </p:sp>
    </p:spTree>
    <p:extLst>
      <p:ext uri="{BB962C8B-B14F-4D97-AF65-F5344CB8AC3E}">
        <p14:creationId xmlns:p14="http://schemas.microsoft.com/office/powerpoint/2010/main" val="1013794012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F7DD2B-1066-4599-A94D-40CA6D534E4C}"/>
              </a:ext>
            </a:extLst>
          </p:cNvPr>
          <p:cNvSpPr txBox="1"/>
          <p:nvPr/>
        </p:nvSpPr>
        <p:spPr>
          <a:xfrm>
            <a:off x="3386058" y="2813447"/>
            <a:ext cx="30700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8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WHO</a:t>
            </a:r>
            <a:r>
              <a:rPr lang="en-US" altLang="ko-KR" sz="8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A59EE-E0B2-4A0B-9711-F3501409CF50}"/>
              </a:ext>
            </a:extLst>
          </p:cNvPr>
          <p:cNvSpPr txBox="1"/>
          <p:nvPr/>
        </p:nvSpPr>
        <p:spPr>
          <a:xfrm>
            <a:off x="5857461" y="2705725"/>
            <a:ext cx="3901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회와 보완</a:t>
            </a:r>
          </a:p>
        </p:txBody>
      </p:sp>
    </p:spTree>
    <p:extLst>
      <p:ext uri="{BB962C8B-B14F-4D97-AF65-F5344CB8AC3E}">
        <p14:creationId xmlns:p14="http://schemas.microsoft.com/office/powerpoint/2010/main" val="336308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386CAB-F01A-4DA6-BC2B-429C0A5611B3}"/>
              </a:ext>
            </a:extLst>
          </p:cNvPr>
          <p:cNvSpPr/>
          <p:nvPr/>
        </p:nvSpPr>
        <p:spPr>
          <a:xfrm>
            <a:off x="707" y="0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B8AE5-CBD0-43A8-86E1-0E674B6FF201}"/>
              </a:ext>
            </a:extLst>
          </p:cNvPr>
          <p:cNvSpPr txBox="1"/>
          <p:nvPr/>
        </p:nvSpPr>
        <p:spPr>
          <a:xfrm>
            <a:off x="2392680" y="3631834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새로움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17817-BA08-4543-91AE-C9C98600CBEA}"/>
              </a:ext>
            </a:extLst>
          </p:cNvPr>
          <p:cNvSpPr txBox="1"/>
          <p:nvPr/>
        </p:nvSpPr>
        <p:spPr>
          <a:xfrm>
            <a:off x="4127351" y="3605828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즐거움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20B57-580C-4501-B615-127EF2A0F11B}"/>
              </a:ext>
            </a:extLst>
          </p:cNvPr>
          <p:cNvSpPr txBox="1"/>
          <p:nvPr/>
        </p:nvSpPr>
        <p:spPr>
          <a:xfrm>
            <a:off x="5862021" y="2847003"/>
            <a:ext cx="4034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gradFill>
                  <a:gsLst>
                    <a:gs pos="100000">
                      <a:srgbClr val="A28DD1"/>
                    </a:gs>
                    <a:gs pos="0">
                      <a:srgbClr val="FAC1EB"/>
                    </a:gs>
                  </a:gsLst>
                  <a:lin ang="0" scaled="1"/>
                </a:gra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전문성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4187EB-F74F-422A-BF10-20E88DE8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323356" y="1014336"/>
            <a:ext cx="4944243" cy="44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1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EE90C1-21FA-4AE7-883C-4245ECF48E82}"/>
              </a:ext>
            </a:extLst>
          </p:cNvPr>
          <p:cNvGrpSpPr/>
          <p:nvPr/>
        </p:nvGrpSpPr>
        <p:grpSpPr>
          <a:xfrm>
            <a:off x="373919" y="318052"/>
            <a:ext cx="4030179" cy="3213297"/>
            <a:chOff x="7279820" y="590318"/>
            <a:chExt cx="4785693" cy="38156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A5FBB8-06AD-426E-A765-D79F561EB69D}"/>
                </a:ext>
              </a:extLst>
            </p:cNvPr>
            <p:cNvSpPr/>
            <p:nvPr/>
          </p:nvSpPr>
          <p:spPr>
            <a:xfrm>
              <a:off x="7880597" y="2626832"/>
              <a:ext cx="2844160" cy="1588828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F0F16F-B956-4EA3-85C5-1E43223D5FA0}"/>
                </a:ext>
              </a:extLst>
            </p:cNvPr>
            <p:cNvGrpSpPr/>
            <p:nvPr/>
          </p:nvGrpSpPr>
          <p:grpSpPr>
            <a:xfrm>
              <a:off x="7940998" y="2378982"/>
              <a:ext cx="2735631" cy="2027011"/>
              <a:chOff x="2276353" y="1711219"/>
              <a:chExt cx="2291787" cy="1631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85AA758-0905-4E42-89FC-189BAB4C4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6825" y="1711219"/>
                <a:ext cx="2002421" cy="1631758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B81076F-3DA1-4827-86E2-C38D9970B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6353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65E0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8DD462F-C909-41F6-9226-36986898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8140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00C2C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E6252A-9781-448D-A4F0-6222C65E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9820" y="698230"/>
              <a:ext cx="1322355" cy="1322355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47D131-64A6-44D0-B7B0-93067FE45336}"/>
                </a:ext>
              </a:extLst>
            </p:cNvPr>
            <p:cNvGrpSpPr/>
            <p:nvPr/>
          </p:nvGrpSpPr>
          <p:grpSpPr>
            <a:xfrm>
              <a:off x="9442296" y="590318"/>
              <a:ext cx="2623217" cy="1366481"/>
              <a:chOff x="9442296" y="590318"/>
              <a:chExt cx="2623217" cy="136648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6557D4-A2B6-44CF-B3C5-391F26852CC8}"/>
                  </a:ext>
                </a:extLst>
              </p:cNvPr>
              <p:cNvGrpSpPr/>
              <p:nvPr/>
            </p:nvGrpSpPr>
            <p:grpSpPr>
              <a:xfrm>
                <a:off x="10335295" y="590318"/>
                <a:ext cx="1730218" cy="1366481"/>
                <a:chOff x="10299106" y="2790627"/>
                <a:chExt cx="1730218" cy="1366481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F313912-853D-4B6C-A0EE-1E4DB14E5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408" y="2790627"/>
                  <a:ext cx="964459" cy="964459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9BE9A2-E0B4-4493-8B37-C60813CADCAA}"/>
                    </a:ext>
                  </a:extLst>
                </p:cNvPr>
                <p:cNvSpPr txBox="1"/>
                <p:nvPr/>
              </p:nvSpPr>
              <p:spPr>
                <a:xfrm>
                  <a:off x="10299106" y="3755087"/>
                  <a:ext cx="1730218" cy="402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개소리</a:t>
                  </a:r>
                  <a:r>
                    <a:rPr lang="en-US" altLang="ko-KR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.wav</a:t>
                  </a:r>
                </a:p>
              </p:txBody>
            </p: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D2150CB-C36D-4F14-ABBB-06859C567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2296" y="1072546"/>
                <a:ext cx="892999" cy="1"/>
              </a:xfrm>
              <a:prstGeom prst="line">
                <a:avLst/>
              </a:prstGeom>
              <a:ln w="38100" cap="rnd">
                <a:solidFill>
                  <a:srgbClr val="00717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41962-BD7B-4C6D-9EB2-ADC7B8A850FC}"/>
                </a:ext>
              </a:extLst>
            </p:cNvPr>
            <p:cNvSpPr txBox="1"/>
            <p:nvPr/>
          </p:nvSpPr>
          <p:spPr>
            <a:xfrm>
              <a:off x="7828611" y="2217820"/>
              <a:ext cx="1843415" cy="40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Bark Sound</a:t>
              </a:r>
              <a:endParaRPr lang="ko-KR" altLang="en-US" sz="1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BE0A4ED-5069-43E8-A810-43FC3E241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64" y="802534"/>
            <a:ext cx="1772173" cy="1772173"/>
          </a:xfrm>
          <a:prstGeom prst="rect">
            <a:avLst/>
          </a:prstGeom>
        </p:spPr>
      </p:pic>
      <p:pic>
        <p:nvPicPr>
          <p:cNvPr id="32" name="그림 31" descr="표지판이(가) 표시된 사진&#10;&#10;자동 생성된 설명">
            <a:extLst>
              <a:ext uri="{FF2B5EF4-FFF2-40B4-BE49-F238E27FC236}">
                <a16:creationId xmlns:a16="http://schemas.microsoft.com/office/drawing/2014/main" id="{152D1CBD-E91E-48B2-9947-627DE196D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14" y="136612"/>
            <a:ext cx="2438095" cy="2438095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9D11075-0715-44B1-968A-53A974A45CFB}"/>
              </a:ext>
            </a:extLst>
          </p:cNvPr>
          <p:cNvSpPr/>
          <p:nvPr/>
        </p:nvSpPr>
        <p:spPr>
          <a:xfrm>
            <a:off x="-22541871" y="-19292989"/>
            <a:ext cx="50977798" cy="29337000"/>
          </a:xfrm>
          <a:custGeom>
            <a:avLst/>
            <a:gdLst>
              <a:gd name="connsiteX0" fmla="*/ 25488902 w 50977798"/>
              <a:gd name="connsiteY0" fmla="*/ 11887200 h 29337000"/>
              <a:gd name="connsiteX1" fmla="*/ 22707600 w 50977798"/>
              <a:gd name="connsiteY1" fmla="*/ 14668500 h 29337000"/>
              <a:gd name="connsiteX2" fmla="*/ 25488902 w 50977798"/>
              <a:gd name="connsiteY2" fmla="*/ 17449800 h 29337000"/>
              <a:gd name="connsiteX3" fmla="*/ 28270198 w 50977798"/>
              <a:gd name="connsiteY3" fmla="*/ 14668500 h 29337000"/>
              <a:gd name="connsiteX4" fmla="*/ 25488902 w 50977798"/>
              <a:gd name="connsiteY4" fmla="*/ 11887200 h 29337000"/>
              <a:gd name="connsiteX5" fmla="*/ 0 w 50977798"/>
              <a:gd name="connsiteY5" fmla="*/ 0 h 29337000"/>
              <a:gd name="connsiteX6" fmla="*/ 50977798 w 50977798"/>
              <a:gd name="connsiteY6" fmla="*/ 0 h 29337000"/>
              <a:gd name="connsiteX7" fmla="*/ 50977798 w 50977798"/>
              <a:gd name="connsiteY7" fmla="*/ 29337000 h 29337000"/>
              <a:gd name="connsiteX8" fmla="*/ 0 w 50977798"/>
              <a:gd name="connsiteY8" fmla="*/ 29337000 h 293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77798" h="29337000">
                <a:moveTo>
                  <a:pt x="25488902" y="11887200"/>
                </a:moveTo>
                <a:cubicBezTo>
                  <a:pt x="23952830" y="11887200"/>
                  <a:pt x="22707600" y="13132431"/>
                  <a:pt x="22707600" y="14668500"/>
                </a:cubicBezTo>
                <a:cubicBezTo>
                  <a:pt x="22707600" y="16204570"/>
                  <a:pt x="23952830" y="17449800"/>
                  <a:pt x="25488902" y="17449800"/>
                </a:cubicBezTo>
                <a:cubicBezTo>
                  <a:pt x="27024970" y="17449800"/>
                  <a:pt x="28270198" y="16204570"/>
                  <a:pt x="28270198" y="14668500"/>
                </a:cubicBezTo>
                <a:cubicBezTo>
                  <a:pt x="28270198" y="13132431"/>
                  <a:pt x="27024970" y="11887200"/>
                  <a:pt x="25488902" y="11887200"/>
                </a:cubicBezTo>
                <a:close/>
                <a:moveTo>
                  <a:pt x="0" y="0"/>
                </a:moveTo>
                <a:lnTo>
                  <a:pt x="50977798" y="0"/>
                </a:lnTo>
                <a:lnTo>
                  <a:pt x="50977798" y="29337000"/>
                </a:lnTo>
                <a:lnTo>
                  <a:pt x="0" y="29337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B3D4-3284-45E2-A552-28F833FD9232}"/>
              </a:ext>
            </a:extLst>
          </p:cNvPr>
          <p:cNvSpPr txBox="1"/>
          <p:nvPr/>
        </p:nvSpPr>
        <p:spPr>
          <a:xfrm>
            <a:off x="4346713" y="3013501"/>
            <a:ext cx="349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후회와 보완</a:t>
            </a:r>
          </a:p>
        </p:txBody>
      </p:sp>
    </p:spTree>
    <p:extLst>
      <p:ext uri="{BB962C8B-B14F-4D97-AF65-F5344CB8AC3E}">
        <p14:creationId xmlns:p14="http://schemas.microsoft.com/office/powerpoint/2010/main" val="283559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7341614-654B-4F01-9F4F-48DE5D9EE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86" y="318052"/>
            <a:ext cx="2211389" cy="221138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EE90C1-21FA-4AE7-883C-4245ECF48E82}"/>
              </a:ext>
            </a:extLst>
          </p:cNvPr>
          <p:cNvGrpSpPr/>
          <p:nvPr/>
        </p:nvGrpSpPr>
        <p:grpSpPr>
          <a:xfrm>
            <a:off x="373919" y="318052"/>
            <a:ext cx="4030179" cy="3213297"/>
            <a:chOff x="7279820" y="590318"/>
            <a:chExt cx="4785693" cy="38156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A5FBB8-06AD-426E-A765-D79F561EB69D}"/>
                </a:ext>
              </a:extLst>
            </p:cNvPr>
            <p:cNvSpPr/>
            <p:nvPr/>
          </p:nvSpPr>
          <p:spPr>
            <a:xfrm>
              <a:off x="7880597" y="2626832"/>
              <a:ext cx="2844160" cy="1588828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F0F16F-B956-4EA3-85C5-1E43223D5FA0}"/>
                </a:ext>
              </a:extLst>
            </p:cNvPr>
            <p:cNvGrpSpPr/>
            <p:nvPr/>
          </p:nvGrpSpPr>
          <p:grpSpPr>
            <a:xfrm>
              <a:off x="7940998" y="2378982"/>
              <a:ext cx="2735631" cy="2027011"/>
              <a:chOff x="2276353" y="1711219"/>
              <a:chExt cx="2291787" cy="1631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85AA758-0905-4E42-89FC-189BAB4C4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6825" y="1711219"/>
                <a:ext cx="2002421" cy="1631758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B81076F-3DA1-4827-86E2-C38D9970B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6353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65E0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8DD462F-C909-41F6-9226-36986898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8140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00C2C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E6252A-9781-448D-A4F0-6222C65E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9820" y="698230"/>
              <a:ext cx="1322355" cy="1322355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47D131-64A6-44D0-B7B0-93067FE45336}"/>
                </a:ext>
              </a:extLst>
            </p:cNvPr>
            <p:cNvGrpSpPr/>
            <p:nvPr/>
          </p:nvGrpSpPr>
          <p:grpSpPr>
            <a:xfrm>
              <a:off x="9442296" y="590318"/>
              <a:ext cx="2623217" cy="1366481"/>
              <a:chOff x="9442296" y="590318"/>
              <a:chExt cx="2623217" cy="136648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6557D4-A2B6-44CF-B3C5-391F26852CC8}"/>
                  </a:ext>
                </a:extLst>
              </p:cNvPr>
              <p:cNvGrpSpPr/>
              <p:nvPr/>
            </p:nvGrpSpPr>
            <p:grpSpPr>
              <a:xfrm>
                <a:off x="10335295" y="590318"/>
                <a:ext cx="1730218" cy="1366481"/>
                <a:chOff x="10299106" y="2790627"/>
                <a:chExt cx="1730218" cy="1366481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F313912-853D-4B6C-A0EE-1E4DB14E5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408" y="2790627"/>
                  <a:ext cx="964459" cy="964459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9BE9A2-E0B4-4493-8B37-C60813CADCAA}"/>
                    </a:ext>
                  </a:extLst>
                </p:cNvPr>
                <p:cNvSpPr txBox="1"/>
                <p:nvPr/>
              </p:nvSpPr>
              <p:spPr>
                <a:xfrm>
                  <a:off x="10299106" y="3755087"/>
                  <a:ext cx="1730218" cy="402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개소리</a:t>
                  </a:r>
                  <a:r>
                    <a:rPr lang="en-US" altLang="ko-KR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.wav</a:t>
                  </a:r>
                </a:p>
              </p:txBody>
            </p: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D2150CB-C36D-4F14-ABBB-06859C567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2296" y="1072546"/>
                <a:ext cx="892999" cy="1"/>
              </a:xfrm>
              <a:prstGeom prst="line">
                <a:avLst/>
              </a:prstGeom>
              <a:ln w="38100" cap="rnd">
                <a:solidFill>
                  <a:srgbClr val="00717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41962-BD7B-4C6D-9EB2-ADC7B8A850FC}"/>
                </a:ext>
              </a:extLst>
            </p:cNvPr>
            <p:cNvSpPr txBox="1"/>
            <p:nvPr/>
          </p:nvSpPr>
          <p:spPr>
            <a:xfrm>
              <a:off x="7828611" y="2217820"/>
              <a:ext cx="1843415" cy="40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Bark Sound</a:t>
              </a:r>
              <a:endParaRPr lang="ko-KR" altLang="en-US" sz="1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BE0A4ED-5069-43E8-A810-43FC3E241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64" y="802534"/>
            <a:ext cx="1772173" cy="1772173"/>
          </a:xfrm>
          <a:prstGeom prst="rect">
            <a:avLst/>
          </a:prstGeom>
        </p:spPr>
      </p:pic>
      <p:pic>
        <p:nvPicPr>
          <p:cNvPr id="32" name="그림 31" descr="표지판이(가) 표시된 사진&#10;&#10;자동 생성된 설명">
            <a:extLst>
              <a:ext uri="{FF2B5EF4-FFF2-40B4-BE49-F238E27FC236}">
                <a16:creationId xmlns:a16="http://schemas.microsoft.com/office/drawing/2014/main" id="{152D1CBD-E91E-48B2-9947-627DE196D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14" y="136612"/>
            <a:ext cx="2438095" cy="2438095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9D11075-0715-44B1-968A-53A974A45CFB}"/>
              </a:ext>
            </a:extLst>
          </p:cNvPr>
          <p:cNvSpPr/>
          <p:nvPr/>
        </p:nvSpPr>
        <p:spPr>
          <a:xfrm>
            <a:off x="-18439678" y="-10186347"/>
            <a:ext cx="41269368" cy="23749936"/>
          </a:xfrm>
          <a:custGeom>
            <a:avLst/>
            <a:gdLst>
              <a:gd name="connsiteX0" fmla="*/ 25488902 w 50977798"/>
              <a:gd name="connsiteY0" fmla="*/ 11887200 h 29337000"/>
              <a:gd name="connsiteX1" fmla="*/ 22707600 w 50977798"/>
              <a:gd name="connsiteY1" fmla="*/ 14668500 h 29337000"/>
              <a:gd name="connsiteX2" fmla="*/ 25488902 w 50977798"/>
              <a:gd name="connsiteY2" fmla="*/ 17449800 h 29337000"/>
              <a:gd name="connsiteX3" fmla="*/ 28270198 w 50977798"/>
              <a:gd name="connsiteY3" fmla="*/ 14668500 h 29337000"/>
              <a:gd name="connsiteX4" fmla="*/ 25488902 w 50977798"/>
              <a:gd name="connsiteY4" fmla="*/ 11887200 h 29337000"/>
              <a:gd name="connsiteX5" fmla="*/ 0 w 50977798"/>
              <a:gd name="connsiteY5" fmla="*/ 0 h 29337000"/>
              <a:gd name="connsiteX6" fmla="*/ 50977798 w 50977798"/>
              <a:gd name="connsiteY6" fmla="*/ 0 h 29337000"/>
              <a:gd name="connsiteX7" fmla="*/ 50977798 w 50977798"/>
              <a:gd name="connsiteY7" fmla="*/ 29337000 h 29337000"/>
              <a:gd name="connsiteX8" fmla="*/ 0 w 50977798"/>
              <a:gd name="connsiteY8" fmla="*/ 29337000 h 293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77798" h="29337000">
                <a:moveTo>
                  <a:pt x="25488902" y="11887200"/>
                </a:moveTo>
                <a:cubicBezTo>
                  <a:pt x="23952830" y="11887200"/>
                  <a:pt x="22707600" y="13132431"/>
                  <a:pt x="22707600" y="14668500"/>
                </a:cubicBezTo>
                <a:cubicBezTo>
                  <a:pt x="22707600" y="16204570"/>
                  <a:pt x="23952830" y="17449800"/>
                  <a:pt x="25488902" y="17449800"/>
                </a:cubicBezTo>
                <a:cubicBezTo>
                  <a:pt x="27024970" y="17449800"/>
                  <a:pt x="28270198" y="16204570"/>
                  <a:pt x="28270198" y="14668500"/>
                </a:cubicBezTo>
                <a:cubicBezTo>
                  <a:pt x="28270198" y="13132431"/>
                  <a:pt x="27024970" y="11887200"/>
                  <a:pt x="25488902" y="11887200"/>
                </a:cubicBezTo>
                <a:close/>
                <a:moveTo>
                  <a:pt x="0" y="0"/>
                </a:moveTo>
                <a:lnTo>
                  <a:pt x="50977798" y="0"/>
                </a:lnTo>
                <a:lnTo>
                  <a:pt x="50977798" y="29337000"/>
                </a:lnTo>
                <a:lnTo>
                  <a:pt x="0" y="29337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B3D4-3284-45E2-A552-28F833FD9232}"/>
              </a:ext>
            </a:extLst>
          </p:cNvPr>
          <p:cNvSpPr txBox="1"/>
          <p:nvPr/>
        </p:nvSpPr>
        <p:spPr>
          <a:xfrm>
            <a:off x="4346713" y="3013501"/>
            <a:ext cx="349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후회와 보완</a:t>
            </a:r>
          </a:p>
        </p:txBody>
      </p:sp>
    </p:spTree>
    <p:extLst>
      <p:ext uri="{BB962C8B-B14F-4D97-AF65-F5344CB8AC3E}">
        <p14:creationId xmlns:p14="http://schemas.microsoft.com/office/powerpoint/2010/main" val="20476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4D89D4-16AA-4867-B863-35309E625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86" y="318052"/>
            <a:ext cx="2211389" cy="221138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EE90C1-21FA-4AE7-883C-4245ECF48E82}"/>
              </a:ext>
            </a:extLst>
          </p:cNvPr>
          <p:cNvGrpSpPr/>
          <p:nvPr/>
        </p:nvGrpSpPr>
        <p:grpSpPr>
          <a:xfrm>
            <a:off x="373919" y="318052"/>
            <a:ext cx="4030179" cy="3213297"/>
            <a:chOff x="7279820" y="590318"/>
            <a:chExt cx="4785693" cy="38156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A5FBB8-06AD-426E-A765-D79F561EB69D}"/>
                </a:ext>
              </a:extLst>
            </p:cNvPr>
            <p:cNvSpPr/>
            <p:nvPr/>
          </p:nvSpPr>
          <p:spPr>
            <a:xfrm>
              <a:off x="7880597" y="2626832"/>
              <a:ext cx="2844160" cy="1588828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F0F16F-B956-4EA3-85C5-1E43223D5FA0}"/>
                </a:ext>
              </a:extLst>
            </p:cNvPr>
            <p:cNvGrpSpPr/>
            <p:nvPr/>
          </p:nvGrpSpPr>
          <p:grpSpPr>
            <a:xfrm>
              <a:off x="7940998" y="2378982"/>
              <a:ext cx="2735631" cy="2027011"/>
              <a:chOff x="2276353" y="1711219"/>
              <a:chExt cx="2291787" cy="1631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85AA758-0905-4E42-89FC-189BAB4C4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6825" y="1711219"/>
                <a:ext cx="2002421" cy="1631758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B81076F-3DA1-4827-86E2-C38D9970B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6353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65E0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8DD462F-C909-41F6-9226-36986898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8140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00C2C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E6252A-9781-448D-A4F0-6222C65E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9820" y="698230"/>
              <a:ext cx="1322355" cy="1322355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47D131-64A6-44D0-B7B0-93067FE45336}"/>
                </a:ext>
              </a:extLst>
            </p:cNvPr>
            <p:cNvGrpSpPr/>
            <p:nvPr/>
          </p:nvGrpSpPr>
          <p:grpSpPr>
            <a:xfrm>
              <a:off x="9442296" y="590318"/>
              <a:ext cx="2623217" cy="1366481"/>
              <a:chOff x="9442296" y="590318"/>
              <a:chExt cx="2623217" cy="136648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6557D4-A2B6-44CF-B3C5-391F26852CC8}"/>
                  </a:ext>
                </a:extLst>
              </p:cNvPr>
              <p:cNvGrpSpPr/>
              <p:nvPr/>
            </p:nvGrpSpPr>
            <p:grpSpPr>
              <a:xfrm>
                <a:off x="10335295" y="590318"/>
                <a:ext cx="1730218" cy="1366481"/>
                <a:chOff x="10299106" y="2790627"/>
                <a:chExt cx="1730218" cy="1366481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F313912-853D-4B6C-A0EE-1E4DB14E5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408" y="2790627"/>
                  <a:ext cx="964459" cy="964459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9BE9A2-E0B4-4493-8B37-C60813CADCAA}"/>
                    </a:ext>
                  </a:extLst>
                </p:cNvPr>
                <p:cNvSpPr txBox="1"/>
                <p:nvPr/>
              </p:nvSpPr>
              <p:spPr>
                <a:xfrm>
                  <a:off x="10299106" y="3755087"/>
                  <a:ext cx="1730218" cy="402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개소리</a:t>
                  </a:r>
                  <a:r>
                    <a:rPr lang="en-US" altLang="ko-KR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.wav</a:t>
                  </a:r>
                </a:p>
              </p:txBody>
            </p: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D2150CB-C36D-4F14-ABBB-06859C567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2296" y="1072546"/>
                <a:ext cx="892999" cy="1"/>
              </a:xfrm>
              <a:prstGeom prst="line">
                <a:avLst/>
              </a:prstGeom>
              <a:ln w="38100" cap="rnd">
                <a:solidFill>
                  <a:srgbClr val="00717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41962-BD7B-4C6D-9EB2-ADC7B8A850FC}"/>
                </a:ext>
              </a:extLst>
            </p:cNvPr>
            <p:cNvSpPr txBox="1"/>
            <p:nvPr/>
          </p:nvSpPr>
          <p:spPr>
            <a:xfrm>
              <a:off x="7828611" y="2217820"/>
              <a:ext cx="1843415" cy="40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Bark Sound</a:t>
              </a:r>
              <a:endParaRPr lang="ko-KR" altLang="en-US" sz="1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BE0A4ED-5069-43E8-A810-43FC3E241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64" y="802534"/>
            <a:ext cx="1772173" cy="1772173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9D11075-0715-44B1-968A-53A974A45CFB}"/>
              </a:ext>
            </a:extLst>
          </p:cNvPr>
          <p:cNvSpPr/>
          <p:nvPr/>
        </p:nvSpPr>
        <p:spPr>
          <a:xfrm>
            <a:off x="-5662104" y="-5974082"/>
            <a:ext cx="25506329" cy="14678531"/>
          </a:xfrm>
          <a:custGeom>
            <a:avLst/>
            <a:gdLst>
              <a:gd name="connsiteX0" fmla="*/ 25488902 w 50977798"/>
              <a:gd name="connsiteY0" fmla="*/ 11887200 h 29337000"/>
              <a:gd name="connsiteX1" fmla="*/ 22707600 w 50977798"/>
              <a:gd name="connsiteY1" fmla="*/ 14668500 h 29337000"/>
              <a:gd name="connsiteX2" fmla="*/ 25488902 w 50977798"/>
              <a:gd name="connsiteY2" fmla="*/ 17449800 h 29337000"/>
              <a:gd name="connsiteX3" fmla="*/ 28270198 w 50977798"/>
              <a:gd name="connsiteY3" fmla="*/ 14668500 h 29337000"/>
              <a:gd name="connsiteX4" fmla="*/ 25488902 w 50977798"/>
              <a:gd name="connsiteY4" fmla="*/ 11887200 h 29337000"/>
              <a:gd name="connsiteX5" fmla="*/ 0 w 50977798"/>
              <a:gd name="connsiteY5" fmla="*/ 0 h 29337000"/>
              <a:gd name="connsiteX6" fmla="*/ 50977798 w 50977798"/>
              <a:gd name="connsiteY6" fmla="*/ 0 h 29337000"/>
              <a:gd name="connsiteX7" fmla="*/ 50977798 w 50977798"/>
              <a:gd name="connsiteY7" fmla="*/ 29337000 h 29337000"/>
              <a:gd name="connsiteX8" fmla="*/ 0 w 50977798"/>
              <a:gd name="connsiteY8" fmla="*/ 29337000 h 293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77798" h="29337000">
                <a:moveTo>
                  <a:pt x="25488902" y="11887200"/>
                </a:moveTo>
                <a:cubicBezTo>
                  <a:pt x="23952830" y="11887200"/>
                  <a:pt x="22707600" y="13132431"/>
                  <a:pt x="22707600" y="14668500"/>
                </a:cubicBezTo>
                <a:cubicBezTo>
                  <a:pt x="22707600" y="16204570"/>
                  <a:pt x="23952830" y="17449800"/>
                  <a:pt x="25488902" y="17449800"/>
                </a:cubicBezTo>
                <a:cubicBezTo>
                  <a:pt x="27024970" y="17449800"/>
                  <a:pt x="28270198" y="16204570"/>
                  <a:pt x="28270198" y="14668500"/>
                </a:cubicBezTo>
                <a:cubicBezTo>
                  <a:pt x="28270198" y="13132431"/>
                  <a:pt x="27024970" y="11887200"/>
                  <a:pt x="25488902" y="11887200"/>
                </a:cubicBezTo>
                <a:close/>
                <a:moveTo>
                  <a:pt x="0" y="0"/>
                </a:moveTo>
                <a:lnTo>
                  <a:pt x="50977798" y="0"/>
                </a:lnTo>
                <a:lnTo>
                  <a:pt x="50977798" y="29337000"/>
                </a:lnTo>
                <a:lnTo>
                  <a:pt x="0" y="29337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B3D4-3284-45E2-A552-28F833FD9232}"/>
              </a:ext>
            </a:extLst>
          </p:cNvPr>
          <p:cNvSpPr txBox="1"/>
          <p:nvPr/>
        </p:nvSpPr>
        <p:spPr>
          <a:xfrm>
            <a:off x="4346713" y="3013501"/>
            <a:ext cx="349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후회와 보완</a:t>
            </a:r>
          </a:p>
        </p:txBody>
      </p:sp>
    </p:spTree>
    <p:extLst>
      <p:ext uri="{BB962C8B-B14F-4D97-AF65-F5344CB8AC3E}">
        <p14:creationId xmlns:p14="http://schemas.microsoft.com/office/powerpoint/2010/main" val="41696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github png에 대한 이미지 검색결과">
            <a:extLst>
              <a:ext uri="{FF2B5EF4-FFF2-40B4-BE49-F238E27FC236}">
                <a16:creationId xmlns:a16="http://schemas.microsoft.com/office/drawing/2014/main" id="{56D5DDD7-CA88-4868-A683-D00CCA1B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62" y="3740071"/>
            <a:ext cx="2441214" cy="22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EDFE037-577F-4686-894F-A40CAD4AE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86" y="318052"/>
            <a:ext cx="2211389" cy="221138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EE90C1-21FA-4AE7-883C-4245ECF48E82}"/>
              </a:ext>
            </a:extLst>
          </p:cNvPr>
          <p:cNvGrpSpPr/>
          <p:nvPr/>
        </p:nvGrpSpPr>
        <p:grpSpPr>
          <a:xfrm>
            <a:off x="373919" y="318052"/>
            <a:ext cx="4030179" cy="3213297"/>
            <a:chOff x="7279820" y="590318"/>
            <a:chExt cx="4785693" cy="38156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A5FBB8-06AD-426E-A765-D79F561EB69D}"/>
                </a:ext>
              </a:extLst>
            </p:cNvPr>
            <p:cNvSpPr/>
            <p:nvPr/>
          </p:nvSpPr>
          <p:spPr>
            <a:xfrm>
              <a:off x="7880597" y="2626832"/>
              <a:ext cx="2844160" cy="1588828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F0F16F-B956-4EA3-85C5-1E43223D5FA0}"/>
                </a:ext>
              </a:extLst>
            </p:cNvPr>
            <p:cNvGrpSpPr/>
            <p:nvPr/>
          </p:nvGrpSpPr>
          <p:grpSpPr>
            <a:xfrm>
              <a:off x="7940998" y="2378982"/>
              <a:ext cx="2735631" cy="2027011"/>
              <a:chOff x="2276353" y="1711219"/>
              <a:chExt cx="2291787" cy="1631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85AA758-0905-4E42-89FC-189BAB4C4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6825" y="1711219"/>
                <a:ext cx="2002421" cy="1631758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B81076F-3DA1-4827-86E2-C38D9970B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6353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65E0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8DD462F-C909-41F6-9226-36986898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8140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00C2C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E6252A-9781-448D-A4F0-6222C65E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9820" y="698230"/>
              <a:ext cx="1322355" cy="1322355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47D131-64A6-44D0-B7B0-93067FE45336}"/>
                </a:ext>
              </a:extLst>
            </p:cNvPr>
            <p:cNvGrpSpPr/>
            <p:nvPr/>
          </p:nvGrpSpPr>
          <p:grpSpPr>
            <a:xfrm>
              <a:off x="9442296" y="590318"/>
              <a:ext cx="2623217" cy="1366481"/>
              <a:chOff x="9442296" y="590318"/>
              <a:chExt cx="2623217" cy="136648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6557D4-A2B6-44CF-B3C5-391F26852CC8}"/>
                  </a:ext>
                </a:extLst>
              </p:cNvPr>
              <p:cNvGrpSpPr/>
              <p:nvPr/>
            </p:nvGrpSpPr>
            <p:grpSpPr>
              <a:xfrm>
                <a:off x="10335295" y="590318"/>
                <a:ext cx="1730218" cy="1366481"/>
                <a:chOff x="10299106" y="2790627"/>
                <a:chExt cx="1730218" cy="1366481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F313912-853D-4B6C-A0EE-1E4DB14E5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408" y="2790627"/>
                  <a:ext cx="964459" cy="964459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9BE9A2-E0B4-4493-8B37-C60813CADCAA}"/>
                    </a:ext>
                  </a:extLst>
                </p:cNvPr>
                <p:cNvSpPr txBox="1"/>
                <p:nvPr/>
              </p:nvSpPr>
              <p:spPr>
                <a:xfrm>
                  <a:off x="10299106" y="3755087"/>
                  <a:ext cx="1730218" cy="402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개소리</a:t>
                  </a:r>
                  <a:r>
                    <a:rPr lang="en-US" altLang="ko-KR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.wav</a:t>
                  </a:r>
                </a:p>
              </p:txBody>
            </p: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D2150CB-C36D-4F14-ABBB-06859C567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2296" y="1072546"/>
                <a:ext cx="892999" cy="1"/>
              </a:xfrm>
              <a:prstGeom prst="line">
                <a:avLst/>
              </a:prstGeom>
              <a:ln w="38100" cap="rnd">
                <a:solidFill>
                  <a:srgbClr val="00717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41962-BD7B-4C6D-9EB2-ADC7B8A850FC}"/>
                </a:ext>
              </a:extLst>
            </p:cNvPr>
            <p:cNvSpPr txBox="1"/>
            <p:nvPr/>
          </p:nvSpPr>
          <p:spPr>
            <a:xfrm>
              <a:off x="7828611" y="2217820"/>
              <a:ext cx="1843415" cy="40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Bark Sound</a:t>
              </a:r>
              <a:endParaRPr lang="ko-KR" altLang="en-US" sz="1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BE0A4ED-5069-43E8-A810-43FC3E241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64" y="802534"/>
            <a:ext cx="1772173" cy="1772173"/>
          </a:xfrm>
          <a:prstGeom prst="rect">
            <a:avLst/>
          </a:prstGeom>
        </p:spPr>
      </p:pic>
      <p:pic>
        <p:nvPicPr>
          <p:cNvPr id="32" name="그림 31" descr="표지판이(가) 표시된 사진&#10;&#10;자동 생성된 설명">
            <a:extLst>
              <a:ext uri="{FF2B5EF4-FFF2-40B4-BE49-F238E27FC236}">
                <a16:creationId xmlns:a16="http://schemas.microsoft.com/office/drawing/2014/main" id="{152D1CBD-E91E-48B2-9947-627DE196D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14" y="136612"/>
            <a:ext cx="2438095" cy="2438095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9D11075-0715-44B1-968A-53A974A45CFB}"/>
              </a:ext>
            </a:extLst>
          </p:cNvPr>
          <p:cNvSpPr/>
          <p:nvPr/>
        </p:nvSpPr>
        <p:spPr>
          <a:xfrm>
            <a:off x="-333066" y="-4593163"/>
            <a:ext cx="21831232" cy="12563565"/>
          </a:xfrm>
          <a:custGeom>
            <a:avLst/>
            <a:gdLst>
              <a:gd name="connsiteX0" fmla="*/ 25488902 w 50977798"/>
              <a:gd name="connsiteY0" fmla="*/ 11887200 h 29337000"/>
              <a:gd name="connsiteX1" fmla="*/ 22707600 w 50977798"/>
              <a:gd name="connsiteY1" fmla="*/ 14668500 h 29337000"/>
              <a:gd name="connsiteX2" fmla="*/ 25488902 w 50977798"/>
              <a:gd name="connsiteY2" fmla="*/ 17449800 h 29337000"/>
              <a:gd name="connsiteX3" fmla="*/ 28270198 w 50977798"/>
              <a:gd name="connsiteY3" fmla="*/ 14668500 h 29337000"/>
              <a:gd name="connsiteX4" fmla="*/ 25488902 w 50977798"/>
              <a:gd name="connsiteY4" fmla="*/ 11887200 h 29337000"/>
              <a:gd name="connsiteX5" fmla="*/ 0 w 50977798"/>
              <a:gd name="connsiteY5" fmla="*/ 0 h 29337000"/>
              <a:gd name="connsiteX6" fmla="*/ 50977798 w 50977798"/>
              <a:gd name="connsiteY6" fmla="*/ 0 h 29337000"/>
              <a:gd name="connsiteX7" fmla="*/ 50977798 w 50977798"/>
              <a:gd name="connsiteY7" fmla="*/ 29337000 h 29337000"/>
              <a:gd name="connsiteX8" fmla="*/ 0 w 50977798"/>
              <a:gd name="connsiteY8" fmla="*/ 29337000 h 293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77798" h="29337000">
                <a:moveTo>
                  <a:pt x="25488902" y="11887200"/>
                </a:moveTo>
                <a:cubicBezTo>
                  <a:pt x="23952830" y="11887200"/>
                  <a:pt x="22707600" y="13132431"/>
                  <a:pt x="22707600" y="14668500"/>
                </a:cubicBezTo>
                <a:cubicBezTo>
                  <a:pt x="22707600" y="16204570"/>
                  <a:pt x="23952830" y="17449800"/>
                  <a:pt x="25488902" y="17449800"/>
                </a:cubicBezTo>
                <a:cubicBezTo>
                  <a:pt x="27024970" y="17449800"/>
                  <a:pt x="28270198" y="16204570"/>
                  <a:pt x="28270198" y="14668500"/>
                </a:cubicBezTo>
                <a:cubicBezTo>
                  <a:pt x="28270198" y="13132431"/>
                  <a:pt x="27024970" y="11887200"/>
                  <a:pt x="25488902" y="11887200"/>
                </a:cubicBezTo>
                <a:close/>
                <a:moveTo>
                  <a:pt x="0" y="0"/>
                </a:moveTo>
                <a:lnTo>
                  <a:pt x="50977798" y="0"/>
                </a:lnTo>
                <a:lnTo>
                  <a:pt x="50977798" y="29337000"/>
                </a:lnTo>
                <a:lnTo>
                  <a:pt x="0" y="29337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B3D4-3284-45E2-A552-28F833FD9232}"/>
              </a:ext>
            </a:extLst>
          </p:cNvPr>
          <p:cNvSpPr txBox="1"/>
          <p:nvPr/>
        </p:nvSpPr>
        <p:spPr>
          <a:xfrm>
            <a:off x="4346713" y="3013501"/>
            <a:ext cx="349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후회와 보완</a:t>
            </a:r>
          </a:p>
        </p:txBody>
      </p:sp>
    </p:spTree>
    <p:extLst>
      <p:ext uri="{BB962C8B-B14F-4D97-AF65-F5344CB8AC3E}">
        <p14:creationId xmlns:p14="http://schemas.microsoft.com/office/powerpoint/2010/main" val="242668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ion logo에 대한 이미지 검색결과">
            <a:extLst>
              <a:ext uri="{FF2B5EF4-FFF2-40B4-BE49-F238E27FC236}">
                <a16:creationId xmlns:a16="http://schemas.microsoft.com/office/drawing/2014/main" id="{E0BBFF65-6E92-4A9D-89BB-7C759A8F0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96" y="3549398"/>
            <a:ext cx="2310842" cy="24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png에 대한 이미지 검색결과">
            <a:extLst>
              <a:ext uri="{FF2B5EF4-FFF2-40B4-BE49-F238E27FC236}">
                <a16:creationId xmlns:a16="http://schemas.microsoft.com/office/drawing/2014/main" id="{CB5BE848-B1DC-445B-9FB9-813B42D7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62" y="3740071"/>
            <a:ext cx="2441214" cy="22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EDFE037-577F-4686-894F-A40CAD4AE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86" y="318052"/>
            <a:ext cx="2211389" cy="221138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EE90C1-21FA-4AE7-883C-4245ECF48E82}"/>
              </a:ext>
            </a:extLst>
          </p:cNvPr>
          <p:cNvGrpSpPr/>
          <p:nvPr/>
        </p:nvGrpSpPr>
        <p:grpSpPr>
          <a:xfrm>
            <a:off x="373919" y="318052"/>
            <a:ext cx="4030179" cy="3213297"/>
            <a:chOff x="7279820" y="590318"/>
            <a:chExt cx="4785693" cy="38156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A5FBB8-06AD-426E-A765-D79F561EB69D}"/>
                </a:ext>
              </a:extLst>
            </p:cNvPr>
            <p:cNvSpPr/>
            <p:nvPr/>
          </p:nvSpPr>
          <p:spPr>
            <a:xfrm>
              <a:off x="7880597" y="2626832"/>
              <a:ext cx="2844160" cy="1588828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F0F16F-B956-4EA3-85C5-1E43223D5FA0}"/>
                </a:ext>
              </a:extLst>
            </p:cNvPr>
            <p:cNvGrpSpPr/>
            <p:nvPr/>
          </p:nvGrpSpPr>
          <p:grpSpPr>
            <a:xfrm>
              <a:off x="7940998" y="2378982"/>
              <a:ext cx="2735631" cy="2027011"/>
              <a:chOff x="2276353" y="1711219"/>
              <a:chExt cx="2291787" cy="1631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85AA758-0905-4E42-89FC-189BAB4C4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6825" y="1711219"/>
                <a:ext cx="2002421" cy="1631758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B81076F-3DA1-4827-86E2-C38D9970B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6353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65E0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8DD462F-C909-41F6-9226-36986898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8140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00C2C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E6252A-9781-448D-A4F0-6222C65E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9820" y="698230"/>
              <a:ext cx="1322355" cy="1322355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47D131-64A6-44D0-B7B0-93067FE45336}"/>
                </a:ext>
              </a:extLst>
            </p:cNvPr>
            <p:cNvGrpSpPr/>
            <p:nvPr/>
          </p:nvGrpSpPr>
          <p:grpSpPr>
            <a:xfrm>
              <a:off x="9442296" y="590318"/>
              <a:ext cx="2623217" cy="1366481"/>
              <a:chOff x="9442296" y="590318"/>
              <a:chExt cx="2623217" cy="136648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6557D4-A2B6-44CF-B3C5-391F26852CC8}"/>
                  </a:ext>
                </a:extLst>
              </p:cNvPr>
              <p:cNvGrpSpPr/>
              <p:nvPr/>
            </p:nvGrpSpPr>
            <p:grpSpPr>
              <a:xfrm>
                <a:off x="10335295" y="590318"/>
                <a:ext cx="1730218" cy="1366481"/>
                <a:chOff x="10299106" y="2790627"/>
                <a:chExt cx="1730218" cy="1366481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F313912-853D-4B6C-A0EE-1E4DB14E5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408" y="2790627"/>
                  <a:ext cx="964459" cy="964459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9BE9A2-E0B4-4493-8B37-C60813CADCAA}"/>
                    </a:ext>
                  </a:extLst>
                </p:cNvPr>
                <p:cNvSpPr txBox="1"/>
                <p:nvPr/>
              </p:nvSpPr>
              <p:spPr>
                <a:xfrm>
                  <a:off x="10299106" y="3755087"/>
                  <a:ext cx="1730218" cy="402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개소리</a:t>
                  </a:r>
                  <a:r>
                    <a:rPr lang="en-US" altLang="ko-KR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.wav</a:t>
                  </a:r>
                </a:p>
              </p:txBody>
            </p: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D2150CB-C36D-4F14-ABBB-06859C567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2296" y="1072546"/>
                <a:ext cx="892999" cy="1"/>
              </a:xfrm>
              <a:prstGeom prst="line">
                <a:avLst/>
              </a:prstGeom>
              <a:ln w="38100" cap="rnd">
                <a:solidFill>
                  <a:srgbClr val="00717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41962-BD7B-4C6D-9EB2-ADC7B8A850FC}"/>
                </a:ext>
              </a:extLst>
            </p:cNvPr>
            <p:cNvSpPr txBox="1"/>
            <p:nvPr/>
          </p:nvSpPr>
          <p:spPr>
            <a:xfrm>
              <a:off x="7828611" y="2217820"/>
              <a:ext cx="1843415" cy="40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Bark Sound</a:t>
              </a:r>
              <a:endParaRPr lang="ko-KR" altLang="en-US" sz="1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BE0A4ED-5069-43E8-A810-43FC3E2415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64" y="802534"/>
            <a:ext cx="1772173" cy="1772173"/>
          </a:xfrm>
          <a:prstGeom prst="rect">
            <a:avLst/>
          </a:prstGeom>
        </p:spPr>
      </p:pic>
      <p:pic>
        <p:nvPicPr>
          <p:cNvPr id="32" name="그림 31" descr="표지판이(가) 표시된 사진&#10;&#10;자동 생성된 설명">
            <a:extLst>
              <a:ext uri="{FF2B5EF4-FFF2-40B4-BE49-F238E27FC236}">
                <a16:creationId xmlns:a16="http://schemas.microsoft.com/office/drawing/2014/main" id="{152D1CBD-E91E-48B2-9947-627DE196D5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14" y="136612"/>
            <a:ext cx="2438095" cy="2438095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9D11075-0715-44B1-968A-53A974A45CFB}"/>
              </a:ext>
            </a:extLst>
          </p:cNvPr>
          <p:cNvSpPr/>
          <p:nvPr/>
        </p:nvSpPr>
        <p:spPr>
          <a:xfrm>
            <a:off x="-12133884" y="-3280628"/>
            <a:ext cx="29044705" cy="16714817"/>
          </a:xfrm>
          <a:custGeom>
            <a:avLst/>
            <a:gdLst>
              <a:gd name="connsiteX0" fmla="*/ 25488902 w 50977798"/>
              <a:gd name="connsiteY0" fmla="*/ 11887200 h 29337000"/>
              <a:gd name="connsiteX1" fmla="*/ 22707600 w 50977798"/>
              <a:gd name="connsiteY1" fmla="*/ 14668500 h 29337000"/>
              <a:gd name="connsiteX2" fmla="*/ 25488902 w 50977798"/>
              <a:gd name="connsiteY2" fmla="*/ 17449800 h 29337000"/>
              <a:gd name="connsiteX3" fmla="*/ 28270198 w 50977798"/>
              <a:gd name="connsiteY3" fmla="*/ 14668500 h 29337000"/>
              <a:gd name="connsiteX4" fmla="*/ 25488902 w 50977798"/>
              <a:gd name="connsiteY4" fmla="*/ 11887200 h 29337000"/>
              <a:gd name="connsiteX5" fmla="*/ 0 w 50977798"/>
              <a:gd name="connsiteY5" fmla="*/ 0 h 29337000"/>
              <a:gd name="connsiteX6" fmla="*/ 50977798 w 50977798"/>
              <a:gd name="connsiteY6" fmla="*/ 0 h 29337000"/>
              <a:gd name="connsiteX7" fmla="*/ 50977798 w 50977798"/>
              <a:gd name="connsiteY7" fmla="*/ 29337000 h 29337000"/>
              <a:gd name="connsiteX8" fmla="*/ 0 w 50977798"/>
              <a:gd name="connsiteY8" fmla="*/ 29337000 h 293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77798" h="29337000">
                <a:moveTo>
                  <a:pt x="25488902" y="11887200"/>
                </a:moveTo>
                <a:cubicBezTo>
                  <a:pt x="23952830" y="11887200"/>
                  <a:pt x="22707600" y="13132431"/>
                  <a:pt x="22707600" y="14668500"/>
                </a:cubicBezTo>
                <a:cubicBezTo>
                  <a:pt x="22707600" y="16204570"/>
                  <a:pt x="23952830" y="17449800"/>
                  <a:pt x="25488902" y="17449800"/>
                </a:cubicBezTo>
                <a:cubicBezTo>
                  <a:pt x="27024970" y="17449800"/>
                  <a:pt x="28270198" y="16204570"/>
                  <a:pt x="28270198" y="14668500"/>
                </a:cubicBezTo>
                <a:cubicBezTo>
                  <a:pt x="28270198" y="13132431"/>
                  <a:pt x="27024970" y="11887200"/>
                  <a:pt x="25488902" y="11887200"/>
                </a:cubicBezTo>
                <a:close/>
                <a:moveTo>
                  <a:pt x="0" y="0"/>
                </a:moveTo>
                <a:lnTo>
                  <a:pt x="50977798" y="0"/>
                </a:lnTo>
                <a:lnTo>
                  <a:pt x="50977798" y="29337000"/>
                </a:lnTo>
                <a:lnTo>
                  <a:pt x="0" y="29337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B3D4-3284-45E2-A552-28F833FD9232}"/>
              </a:ext>
            </a:extLst>
          </p:cNvPr>
          <p:cNvSpPr txBox="1"/>
          <p:nvPr/>
        </p:nvSpPr>
        <p:spPr>
          <a:xfrm>
            <a:off x="4346713" y="3013501"/>
            <a:ext cx="349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후회와 보완</a:t>
            </a:r>
          </a:p>
        </p:txBody>
      </p:sp>
    </p:spTree>
    <p:extLst>
      <p:ext uri="{BB962C8B-B14F-4D97-AF65-F5344CB8AC3E}">
        <p14:creationId xmlns:p14="http://schemas.microsoft.com/office/powerpoint/2010/main" val="12051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ion logo에 대한 이미지 검색결과">
            <a:extLst>
              <a:ext uri="{FF2B5EF4-FFF2-40B4-BE49-F238E27FC236}">
                <a16:creationId xmlns:a16="http://schemas.microsoft.com/office/drawing/2014/main" id="{E0BBFF65-6E92-4A9D-89BB-7C759A8F0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96" y="3549398"/>
            <a:ext cx="2310842" cy="24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png에 대한 이미지 검색결과">
            <a:extLst>
              <a:ext uri="{FF2B5EF4-FFF2-40B4-BE49-F238E27FC236}">
                <a16:creationId xmlns:a16="http://schemas.microsoft.com/office/drawing/2014/main" id="{CB5BE848-B1DC-445B-9FB9-813B42D7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62" y="3740071"/>
            <a:ext cx="2441214" cy="22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EDFE037-577F-4686-894F-A40CAD4AE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86" y="318052"/>
            <a:ext cx="2211389" cy="221138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EE90C1-21FA-4AE7-883C-4245ECF48E82}"/>
              </a:ext>
            </a:extLst>
          </p:cNvPr>
          <p:cNvGrpSpPr/>
          <p:nvPr/>
        </p:nvGrpSpPr>
        <p:grpSpPr>
          <a:xfrm>
            <a:off x="373919" y="318052"/>
            <a:ext cx="4030179" cy="3213297"/>
            <a:chOff x="7279820" y="590318"/>
            <a:chExt cx="4785693" cy="38156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A5FBB8-06AD-426E-A765-D79F561EB69D}"/>
                </a:ext>
              </a:extLst>
            </p:cNvPr>
            <p:cNvSpPr/>
            <p:nvPr/>
          </p:nvSpPr>
          <p:spPr>
            <a:xfrm>
              <a:off x="7880597" y="2626832"/>
              <a:ext cx="2844160" cy="1588828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F0F16F-B956-4EA3-85C5-1E43223D5FA0}"/>
                </a:ext>
              </a:extLst>
            </p:cNvPr>
            <p:cNvGrpSpPr/>
            <p:nvPr/>
          </p:nvGrpSpPr>
          <p:grpSpPr>
            <a:xfrm>
              <a:off x="7940998" y="2378982"/>
              <a:ext cx="2735631" cy="2027011"/>
              <a:chOff x="2276353" y="1711219"/>
              <a:chExt cx="2291787" cy="1631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85AA758-0905-4E42-89FC-189BAB4C4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6825" y="1711219"/>
                <a:ext cx="2002421" cy="1631758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B81076F-3DA1-4827-86E2-C38D9970B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6353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65E0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8DD462F-C909-41F6-9226-36986898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8140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00C2C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E6252A-9781-448D-A4F0-6222C65E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9820" y="698230"/>
              <a:ext cx="1322355" cy="1322355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47D131-64A6-44D0-B7B0-93067FE45336}"/>
                </a:ext>
              </a:extLst>
            </p:cNvPr>
            <p:cNvGrpSpPr/>
            <p:nvPr/>
          </p:nvGrpSpPr>
          <p:grpSpPr>
            <a:xfrm>
              <a:off x="9442296" y="590318"/>
              <a:ext cx="2623217" cy="1366481"/>
              <a:chOff x="9442296" y="590318"/>
              <a:chExt cx="2623217" cy="136648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6557D4-A2B6-44CF-B3C5-391F26852CC8}"/>
                  </a:ext>
                </a:extLst>
              </p:cNvPr>
              <p:cNvGrpSpPr/>
              <p:nvPr/>
            </p:nvGrpSpPr>
            <p:grpSpPr>
              <a:xfrm>
                <a:off x="10335295" y="590318"/>
                <a:ext cx="1730218" cy="1366481"/>
                <a:chOff x="10299106" y="2790627"/>
                <a:chExt cx="1730218" cy="1366481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F313912-853D-4B6C-A0EE-1E4DB14E5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408" y="2790627"/>
                  <a:ext cx="964459" cy="964459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9BE9A2-E0B4-4493-8B37-C60813CADCAA}"/>
                    </a:ext>
                  </a:extLst>
                </p:cNvPr>
                <p:cNvSpPr txBox="1"/>
                <p:nvPr/>
              </p:nvSpPr>
              <p:spPr>
                <a:xfrm>
                  <a:off x="10299106" y="3755087"/>
                  <a:ext cx="1730218" cy="402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개소리</a:t>
                  </a:r>
                  <a:r>
                    <a:rPr lang="en-US" altLang="ko-KR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.wav</a:t>
                  </a:r>
                </a:p>
              </p:txBody>
            </p: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D2150CB-C36D-4F14-ABBB-06859C567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2296" y="1072546"/>
                <a:ext cx="892999" cy="1"/>
              </a:xfrm>
              <a:prstGeom prst="line">
                <a:avLst/>
              </a:prstGeom>
              <a:ln w="38100" cap="rnd">
                <a:solidFill>
                  <a:srgbClr val="00717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41962-BD7B-4C6D-9EB2-ADC7B8A850FC}"/>
                </a:ext>
              </a:extLst>
            </p:cNvPr>
            <p:cNvSpPr txBox="1"/>
            <p:nvPr/>
          </p:nvSpPr>
          <p:spPr>
            <a:xfrm>
              <a:off x="7828611" y="2217820"/>
              <a:ext cx="1843415" cy="40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Bark Sound</a:t>
              </a:r>
              <a:endParaRPr lang="ko-KR" altLang="en-US" sz="1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BE0A4ED-5069-43E8-A810-43FC3E2415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64" y="802534"/>
            <a:ext cx="1772173" cy="1772173"/>
          </a:xfrm>
          <a:prstGeom prst="rect">
            <a:avLst/>
          </a:prstGeom>
        </p:spPr>
      </p:pic>
      <p:pic>
        <p:nvPicPr>
          <p:cNvPr id="32" name="그림 31" descr="표지판이(가) 표시된 사진&#10;&#10;자동 생성된 설명">
            <a:extLst>
              <a:ext uri="{FF2B5EF4-FFF2-40B4-BE49-F238E27FC236}">
                <a16:creationId xmlns:a16="http://schemas.microsoft.com/office/drawing/2014/main" id="{152D1CBD-E91E-48B2-9947-627DE196D5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14" y="136612"/>
            <a:ext cx="2438095" cy="2438095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9D11075-0715-44B1-968A-53A974A45CFB}"/>
              </a:ext>
            </a:extLst>
          </p:cNvPr>
          <p:cNvSpPr/>
          <p:nvPr/>
        </p:nvSpPr>
        <p:spPr>
          <a:xfrm>
            <a:off x="-5824217" y="-4278975"/>
            <a:ext cx="31385867" cy="18062122"/>
          </a:xfrm>
          <a:custGeom>
            <a:avLst/>
            <a:gdLst>
              <a:gd name="connsiteX0" fmla="*/ 25488902 w 50977798"/>
              <a:gd name="connsiteY0" fmla="*/ 11887200 h 29337000"/>
              <a:gd name="connsiteX1" fmla="*/ 22707600 w 50977798"/>
              <a:gd name="connsiteY1" fmla="*/ 14668500 h 29337000"/>
              <a:gd name="connsiteX2" fmla="*/ 25488902 w 50977798"/>
              <a:gd name="connsiteY2" fmla="*/ 17449800 h 29337000"/>
              <a:gd name="connsiteX3" fmla="*/ 28270198 w 50977798"/>
              <a:gd name="connsiteY3" fmla="*/ 14668500 h 29337000"/>
              <a:gd name="connsiteX4" fmla="*/ 25488902 w 50977798"/>
              <a:gd name="connsiteY4" fmla="*/ 11887200 h 29337000"/>
              <a:gd name="connsiteX5" fmla="*/ 0 w 50977798"/>
              <a:gd name="connsiteY5" fmla="*/ 0 h 29337000"/>
              <a:gd name="connsiteX6" fmla="*/ 50977798 w 50977798"/>
              <a:gd name="connsiteY6" fmla="*/ 0 h 29337000"/>
              <a:gd name="connsiteX7" fmla="*/ 50977798 w 50977798"/>
              <a:gd name="connsiteY7" fmla="*/ 29337000 h 29337000"/>
              <a:gd name="connsiteX8" fmla="*/ 0 w 50977798"/>
              <a:gd name="connsiteY8" fmla="*/ 29337000 h 293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77798" h="29337000">
                <a:moveTo>
                  <a:pt x="25488902" y="11887200"/>
                </a:moveTo>
                <a:cubicBezTo>
                  <a:pt x="23952830" y="11887200"/>
                  <a:pt x="22707600" y="13132431"/>
                  <a:pt x="22707600" y="14668500"/>
                </a:cubicBezTo>
                <a:cubicBezTo>
                  <a:pt x="22707600" y="16204570"/>
                  <a:pt x="23952830" y="17449800"/>
                  <a:pt x="25488902" y="17449800"/>
                </a:cubicBezTo>
                <a:cubicBezTo>
                  <a:pt x="27024970" y="17449800"/>
                  <a:pt x="28270198" y="16204570"/>
                  <a:pt x="28270198" y="14668500"/>
                </a:cubicBezTo>
                <a:cubicBezTo>
                  <a:pt x="28270198" y="13132431"/>
                  <a:pt x="27024970" y="11887200"/>
                  <a:pt x="25488902" y="11887200"/>
                </a:cubicBezTo>
                <a:close/>
                <a:moveTo>
                  <a:pt x="0" y="0"/>
                </a:moveTo>
                <a:lnTo>
                  <a:pt x="50977798" y="0"/>
                </a:lnTo>
                <a:lnTo>
                  <a:pt x="50977798" y="29337000"/>
                </a:lnTo>
                <a:lnTo>
                  <a:pt x="0" y="29337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B3D4-3284-45E2-A552-28F833FD9232}"/>
              </a:ext>
            </a:extLst>
          </p:cNvPr>
          <p:cNvSpPr txBox="1"/>
          <p:nvPr/>
        </p:nvSpPr>
        <p:spPr>
          <a:xfrm>
            <a:off x="4346713" y="3013501"/>
            <a:ext cx="349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후회와 보완</a:t>
            </a:r>
          </a:p>
        </p:txBody>
      </p:sp>
    </p:spTree>
    <p:extLst>
      <p:ext uri="{BB962C8B-B14F-4D97-AF65-F5344CB8AC3E}">
        <p14:creationId xmlns:p14="http://schemas.microsoft.com/office/powerpoint/2010/main" val="172198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ion logo에 대한 이미지 검색결과">
            <a:extLst>
              <a:ext uri="{FF2B5EF4-FFF2-40B4-BE49-F238E27FC236}">
                <a16:creationId xmlns:a16="http://schemas.microsoft.com/office/drawing/2014/main" id="{E0BBFF65-6E92-4A9D-89BB-7C759A8F0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96" y="3549398"/>
            <a:ext cx="2310842" cy="24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png에 대한 이미지 검색결과">
            <a:extLst>
              <a:ext uri="{FF2B5EF4-FFF2-40B4-BE49-F238E27FC236}">
                <a16:creationId xmlns:a16="http://schemas.microsoft.com/office/drawing/2014/main" id="{CB5BE848-B1DC-445B-9FB9-813B42D7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62" y="3740071"/>
            <a:ext cx="2441214" cy="22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EE90C1-21FA-4AE7-883C-4245ECF48E82}"/>
              </a:ext>
            </a:extLst>
          </p:cNvPr>
          <p:cNvGrpSpPr/>
          <p:nvPr/>
        </p:nvGrpSpPr>
        <p:grpSpPr>
          <a:xfrm>
            <a:off x="373919" y="318052"/>
            <a:ext cx="4030179" cy="3213297"/>
            <a:chOff x="7279820" y="590318"/>
            <a:chExt cx="4785693" cy="38156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A5FBB8-06AD-426E-A765-D79F561EB69D}"/>
                </a:ext>
              </a:extLst>
            </p:cNvPr>
            <p:cNvSpPr/>
            <p:nvPr/>
          </p:nvSpPr>
          <p:spPr>
            <a:xfrm>
              <a:off x="7880597" y="2626832"/>
              <a:ext cx="2844160" cy="1588828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F0F16F-B956-4EA3-85C5-1E43223D5FA0}"/>
                </a:ext>
              </a:extLst>
            </p:cNvPr>
            <p:cNvGrpSpPr/>
            <p:nvPr/>
          </p:nvGrpSpPr>
          <p:grpSpPr>
            <a:xfrm>
              <a:off x="7940998" y="2378982"/>
              <a:ext cx="2735631" cy="2027011"/>
              <a:chOff x="2276353" y="1711219"/>
              <a:chExt cx="2291787" cy="1631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85AA758-0905-4E42-89FC-189BAB4C4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6825" y="1711219"/>
                <a:ext cx="2002421" cy="1631758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B81076F-3DA1-4827-86E2-C38D9970B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6353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65E0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8DD462F-C909-41F6-9226-36986898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8140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00C2C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E6252A-9781-448D-A4F0-6222C65E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9820" y="698230"/>
              <a:ext cx="1322355" cy="1322355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47D131-64A6-44D0-B7B0-93067FE45336}"/>
                </a:ext>
              </a:extLst>
            </p:cNvPr>
            <p:cNvGrpSpPr/>
            <p:nvPr/>
          </p:nvGrpSpPr>
          <p:grpSpPr>
            <a:xfrm>
              <a:off x="9442296" y="590318"/>
              <a:ext cx="2623217" cy="1366481"/>
              <a:chOff x="9442296" y="590318"/>
              <a:chExt cx="2623217" cy="136648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6557D4-A2B6-44CF-B3C5-391F26852CC8}"/>
                  </a:ext>
                </a:extLst>
              </p:cNvPr>
              <p:cNvGrpSpPr/>
              <p:nvPr/>
            </p:nvGrpSpPr>
            <p:grpSpPr>
              <a:xfrm>
                <a:off x="10335295" y="590318"/>
                <a:ext cx="1730218" cy="1366481"/>
                <a:chOff x="10299106" y="2790627"/>
                <a:chExt cx="1730218" cy="1366481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F313912-853D-4B6C-A0EE-1E4DB14E5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408" y="2790627"/>
                  <a:ext cx="964459" cy="964459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9BE9A2-E0B4-4493-8B37-C60813CADCAA}"/>
                    </a:ext>
                  </a:extLst>
                </p:cNvPr>
                <p:cNvSpPr txBox="1"/>
                <p:nvPr/>
              </p:nvSpPr>
              <p:spPr>
                <a:xfrm>
                  <a:off x="10299106" y="3755087"/>
                  <a:ext cx="1730218" cy="402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개소리</a:t>
                  </a:r>
                  <a:r>
                    <a:rPr lang="en-US" altLang="ko-KR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.wav</a:t>
                  </a:r>
                </a:p>
              </p:txBody>
            </p: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D2150CB-C36D-4F14-ABBB-06859C567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2296" y="1072546"/>
                <a:ext cx="892999" cy="1"/>
              </a:xfrm>
              <a:prstGeom prst="line">
                <a:avLst/>
              </a:prstGeom>
              <a:ln w="38100" cap="rnd">
                <a:solidFill>
                  <a:srgbClr val="00717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41962-BD7B-4C6D-9EB2-ADC7B8A850FC}"/>
                </a:ext>
              </a:extLst>
            </p:cNvPr>
            <p:cNvSpPr txBox="1"/>
            <p:nvPr/>
          </p:nvSpPr>
          <p:spPr>
            <a:xfrm>
              <a:off x="7828611" y="2217820"/>
              <a:ext cx="1843415" cy="40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Bark Sound</a:t>
              </a:r>
              <a:endParaRPr lang="ko-KR" altLang="en-US" sz="1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BE0A4ED-5069-43E8-A810-43FC3E241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64" y="802534"/>
            <a:ext cx="1772173" cy="1772173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9D11075-0715-44B1-968A-53A974A45CFB}"/>
              </a:ext>
            </a:extLst>
          </p:cNvPr>
          <p:cNvSpPr/>
          <p:nvPr/>
        </p:nvSpPr>
        <p:spPr>
          <a:xfrm>
            <a:off x="-9596934" y="-5602061"/>
            <a:ext cx="31385867" cy="18062122"/>
          </a:xfrm>
          <a:custGeom>
            <a:avLst/>
            <a:gdLst>
              <a:gd name="connsiteX0" fmla="*/ 25488902 w 50977798"/>
              <a:gd name="connsiteY0" fmla="*/ 11887200 h 29337000"/>
              <a:gd name="connsiteX1" fmla="*/ 22707600 w 50977798"/>
              <a:gd name="connsiteY1" fmla="*/ 14668500 h 29337000"/>
              <a:gd name="connsiteX2" fmla="*/ 25488902 w 50977798"/>
              <a:gd name="connsiteY2" fmla="*/ 17449800 h 29337000"/>
              <a:gd name="connsiteX3" fmla="*/ 28270198 w 50977798"/>
              <a:gd name="connsiteY3" fmla="*/ 14668500 h 29337000"/>
              <a:gd name="connsiteX4" fmla="*/ 25488902 w 50977798"/>
              <a:gd name="connsiteY4" fmla="*/ 11887200 h 29337000"/>
              <a:gd name="connsiteX5" fmla="*/ 0 w 50977798"/>
              <a:gd name="connsiteY5" fmla="*/ 0 h 29337000"/>
              <a:gd name="connsiteX6" fmla="*/ 50977798 w 50977798"/>
              <a:gd name="connsiteY6" fmla="*/ 0 h 29337000"/>
              <a:gd name="connsiteX7" fmla="*/ 50977798 w 50977798"/>
              <a:gd name="connsiteY7" fmla="*/ 29337000 h 29337000"/>
              <a:gd name="connsiteX8" fmla="*/ 0 w 50977798"/>
              <a:gd name="connsiteY8" fmla="*/ 29337000 h 293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77798" h="29337000">
                <a:moveTo>
                  <a:pt x="25488902" y="11887200"/>
                </a:moveTo>
                <a:cubicBezTo>
                  <a:pt x="23952830" y="11887200"/>
                  <a:pt x="22707600" y="13132431"/>
                  <a:pt x="22707600" y="14668500"/>
                </a:cubicBezTo>
                <a:cubicBezTo>
                  <a:pt x="22707600" y="16204570"/>
                  <a:pt x="23952830" y="17449800"/>
                  <a:pt x="25488902" y="17449800"/>
                </a:cubicBezTo>
                <a:cubicBezTo>
                  <a:pt x="27024970" y="17449800"/>
                  <a:pt x="28270198" y="16204570"/>
                  <a:pt x="28270198" y="14668500"/>
                </a:cubicBezTo>
                <a:cubicBezTo>
                  <a:pt x="28270198" y="13132431"/>
                  <a:pt x="27024970" y="11887200"/>
                  <a:pt x="25488902" y="11887200"/>
                </a:cubicBezTo>
                <a:close/>
                <a:moveTo>
                  <a:pt x="0" y="0"/>
                </a:moveTo>
                <a:lnTo>
                  <a:pt x="50977798" y="0"/>
                </a:lnTo>
                <a:lnTo>
                  <a:pt x="50977798" y="29337000"/>
                </a:lnTo>
                <a:lnTo>
                  <a:pt x="0" y="29337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B3D4-3284-45E2-A552-28F833FD9232}"/>
              </a:ext>
            </a:extLst>
          </p:cNvPr>
          <p:cNvSpPr txBox="1"/>
          <p:nvPr/>
        </p:nvSpPr>
        <p:spPr>
          <a:xfrm>
            <a:off x="4346713" y="3013501"/>
            <a:ext cx="349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후회와 보완</a:t>
            </a:r>
          </a:p>
        </p:txBody>
      </p:sp>
    </p:spTree>
    <p:extLst>
      <p:ext uri="{BB962C8B-B14F-4D97-AF65-F5344CB8AC3E}">
        <p14:creationId xmlns:p14="http://schemas.microsoft.com/office/powerpoint/2010/main" val="18012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ion logo에 대한 이미지 검색결과">
            <a:extLst>
              <a:ext uri="{FF2B5EF4-FFF2-40B4-BE49-F238E27FC236}">
                <a16:creationId xmlns:a16="http://schemas.microsoft.com/office/drawing/2014/main" id="{E0BBFF65-6E92-4A9D-89BB-7C759A8F0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96" y="3549398"/>
            <a:ext cx="2310842" cy="24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png에 대한 이미지 검색결과">
            <a:extLst>
              <a:ext uri="{FF2B5EF4-FFF2-40B4-BE49-F238E27FC236}">
                <a16:creationId xmlns:a16="http://schemas.microsoft.com/office/drawing/2014/main" id="{CB5BE848-B1DC-445B-9FB9-813B42D7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62" y="3740071"/>
            <a:ext cx="2441214" cy="22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EE90C1-21FA-4AE7-883C-4245ECF48E82}"/>
              </a:ext>
            </a:extLst>
          </p:cNvPr>
          <p:cNvGrpSpPr/>
          <p:nvPr/>
        </p:nvGrpSpPr>
        <p:grpSpPr>
          <a:xfrm>
            <a:off x="373919" y="318052"/>
            <a:ext cx="4030179" cy="3213297"/>
            <a:chOff x="7279820" y="590318"/>
            <a:chExt cx="4785693" cy="38156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A5FBB8-06AD-426E-A765-D79F561EB69D}"/>
                </a:ext>
              </a:extLst>
            </p:cNvPr>
            <p:cNvSpPr/>
            <p:nvPr/>
          </p:nvSpPr>
          <p:spPr>
            <a:xfrm>
              <a:off x="7880597" y="2626832"/>
              <a:ext cx="2844160" cy="1588828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F0F16F-B956-4EA3-85C5-1E43223D5FA0}"/>
                </a:ext>
              </a:extLst>
            </p:cNvPr>
            <p:cNvGrpSpPr/>
            <p:nvPr/>
          </p:nvGrpSpPr>
          <p:grpSpPr>
            <a:xfrm>
              <a:off x="7940998" y="2378982"/>
              <a:ext cx="2735631" cy="2027011"/>
              <a:chOff x="2276353" y="1711219"/>
              <a:chExt cx="2291787" cy="1631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85AA758-0905-4E42-89FC-189BAB4C4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6825" y="1711219"/>
                <a:ext cx="2002421" cy="1631758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B81076F-3DA1-4827-86E2-C38D9970B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6353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65E0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8DD462F-C909-41F6-9226-36986898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8140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00C2C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E6252A-9781-448D-A4F0-6222C65E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9820" y="698230"/>
              <a:ext cx="1322355" cy="1322355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47D131-64A6-44D0-B7B0-93067FE45336}"/>
                </a:ext>
              </a:extLst>
            </p:cNvPr>
            <p:cNvGrpSpPr/>
            <p:nvPr/>
          </p:nvGrpSpPr>
          <p:grpSpPr>
            <a:xfrm>
              <a:off x="9442296" y="590318"/>
              <a:ext cx="2623217" cy="1366481"/>
              <a:chOff x="9442296" y="590318"/>
              <a:chExt cx="2623217" cy="136648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6557D4-A2B6-44CF-B3C5-391F26852CC8}"/>
                  </a:ext>
                </a:extLst>
              </p:cNvPr>
              <p:cNvGrpSpPr/>
              <p:nvPr/>
            </p:nvGrpSpPr>
            <p:grpSpPr>
              <a:xfrm>
                <a:off x="10335295" y="590318"/>
                <a:ext cx="1730218" cy="1366481"/>
                <a:chOff x="10299106" y="2790627"/>
                <a:chExt cx="1730218" cy="1366481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F313912-853D-4B6C-A0EE-1E4DB14E5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408" y="2790627"/>
                  <a:ext cx="964459" cy="964459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9BE9A2-E0B4-4493-8B37-C60813CADCAA}"/>
                    </a:ext>
                  </a:extLst>
                </p:cNvPr>
                <p:cNvSpPr txBox="1"/>
                <p:nvPr/>
              </p:nvSpPr>
              <p:spPr>
                <a:xfrm>
                  <a:off x="10299106" y="3755087"/>
                  <a:ext cx="1730218" cy="402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개소리</a:t>
                  </a:r>
                  <a:r>
                    <a:rPr lang="en-US" altLang="ko-KR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.wav</a:t>
                  </a:r>
                </a:p>
              </p:txBody>
            </p: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D2150CB-C36D-4F14-ABBB-06859C567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2296" y="1072546"/>
                <a:ext cx="892999" cy="1"/>
              </a:xfrm>
              <a:prstGeom prst="line">
                <a:avLst/>
              </a:prstGeom>
              <a:ln w="38100" cap="rnd">
                <a:solidFill>
                  <a:srgbClr val="00717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41962-BD7B-4C6D-9EB2-ADC7B8A850FC}"/>
                </a:ext>
              </a:extLst>
            </p:cNvPr>
            <p:cNvSpPr txBox="1"/>
            <p:nvPr/>
          </p:nvSpPr>
          <p:spPr>
            <a:xfrm>
              <a:off x="7828611" y="2217820"/>
              <a:ext cx="1843415" cy="40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Bark Sound</a:t>
              </a:r>
              <a:endParaRPr lang="ko-KR" altLang="en-US" sz="1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BE0A4ED-5069-43E8-A810-43FC3E241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64" y="802534"/>
            <a:ext cx="1772173" cy="1772173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9D11075-0715-44B1-968A-53A974A45CFB}"/>
              </a:ext>
            </a:extLst>
          </p:cNvPr>
          <p:cNvSpPr/>
          <p:nvPr/>
        </p:nvSpPr>
        <p:spPr>
          <a:xfrm>
            <a:off x="0" y="0"/>
            <a:ext cx="31385867" cy="18062122"/>
          </a:xfrm>
          <a:custGeom>
            <a:avLst/>
            <a:gdLst>
              <a:gd name="connsiteX0" fmla="*/ 25488902 w 50977798"/>
              <a:gd name="connsiteY0" fmla="*/ 11887200 h 29337000"/>
              <a:gd name="connsiteX1" fmla="*/ 22707600 w 50977798"/>
              <a:gd name="connsiteY1" fmla="*/ 14668500 h 29337000"/>
              <a:gd name="connsiteX2" fmla="*/ 25488902 w 50977798"/>
              <a:gd name="connsiteY2" fmla="*/ 17449800 h 29337000"/>
              <a:gd name="connsiteX3" fmla="*/ 28270198 w 50977798"/>
              <a:gd name="connsiteY3" fmla="*/ 14668500 h 29337000"/>
              <a:gd name="connsiteX4" fmla="*/ 25488902 w 50977798"/>
              <a:gd name="connsiteY4" fmla="*/ 11887200 h 29337000"/>
              <a:gd name="connsiteX5" fmla="*/ 0 w 50977798"/>
              <a:gd name="connsiteY5" fmla="*/ 0 h 29337000"/>
              <a:gd name="connsiteX6" fmla="*/ 50977798 w 50977798"/>
              <a:gd name="connsiteY6" fmla="*/ 0 h 29337000"/>
              <a:gd name="connsiteX7" fmla="*/ 50977798 w 50977798"/>
              <a:gd name="connsiteY7" fmla="*/ 29337000 h 29337000"/>
              <a:gd name="connsiteX8" fmla="*/ 0 w 50977798"/>
              <a:gd name="connsiteY8" fmla="*/ 29337000 h 293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77798" h="29337000">
                <a:moveTo>
                  <a:pt x="25488902" y="11887200"/>
                </a:moveTo>
                <a:cubicBezTo>
                  <a:pt x="23952830" y="11887200"/>
                  <a:pt x="22707600" y="13132431"/>
                  <a:pt x="22707600" y="14668500"/>
                </a:cubicBezTo>
                <a:cubicBezTo>
                  <a:pt x="22707600" y="16204570"/>
                  <a:pt x="23952830" y="17449800"/>
                  <a:pt x="25488902" y="17449800"/>
                </a:cubicBezTo>
                <a:cubicBezTo>
                  <a:pt x="27024970" y="17449800"/>
                  <a:pt x="28270198" y="16204570"/>
                  <a:pt x="28270198" y="14668500"/>
                </a:cubicBezTo>
                <a:cubicBezTo>
                  <a:pt x="28270198" y="13132431"/>
                  <a:pt x="27024970" y="11887200"/>
                  <a:pt x="25488902" y="11887200"/>
                </a:cubicBezTo>
                <a:close/>
                <a:moveTo>
                  <a:pt x="0" y="0"/>
                </a:moveTo>
                <a:lnTo>
                  <a:pt x="50977798" y="0"/>
                </a:lnTo>
                <a:lnTo>
                  <a:pt x="50977798" y="29337000"/>
                </a:lnTo>
                <a:lnTo>
                  <a:pt x="0" y="29337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6277701-D308-4688-B97C-76160E2ED394}"/>
              </a:ext>
            </a:extLst>
          </p:cNvPr>
          <p:cNvSpPr/>
          <p:nvPr/>
        </p:nvSpPr>
        <p:spPr>
          <a:xfrm>
            <a:off x="4381109" y="1725168"/>
            <a:ext cx="3429782" cy="340766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B3D4-3284-45E2-A552-28F833FD9232}"/>
              </a:ext>
            </a:extLst>
          </p:cNvPr>
          <p:cNvSpPr txBox="1"/>
          <p:nvPr/>
        </p:nvSpPr>
        <p:spPr>
          <a:xfrm>
            <a:off x="4463112" y="3013501"/>
            <a:ext cx="3700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Thanks to</a:t>
            </a:r>
            <a:endParaRPr lang="ko-KR" altLang="en-US" sz="4800" b="1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61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tion logo에 대한 이미지 검색결과">
            <a:extLst>
              <a:ext uri="{FF2B5EF4-FFF2-40B4-BE49-F238E27FC236}">
                <a16:creationId xmlns:a16="http://schemas.microsoft.com/office/drawing/2014/main" id="{E0BBFF65-6E92-4A9D-89BB-7C759A8F0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96" y="3549398"/>
            <a:ext cx="2310842" cy="24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png에 대한 이미지 검색결과">
            <a:extLst>
              <a:ext uri="{FF2B5EF4-FFF2-40B4-BE49-F238E27FC236}">
                <a16:creationId xmlns:a16="http://schemas.microsoft.com/office/drawing/2014/main" id="{CB5BE848-B1DC-445B-9FB9-813B42D7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62" y="3740071"/>
            <a:ext cx="2441214" cy="22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EE90C1-21FA-4AE7-883C-4245ECF48E82}"/>
              </a:ext>
            </a:extLst>
          </p:cNvPr>
          <p:cNvGrpSpPr/>
          <p:nvPr/>
        </p:nvGrpSpPr>
        <p:grpSpPr>
          <a:xfrm>
            <a:off x="373919" y="318052"/>
            <a:ext cx="4030179" cy="3213297"/>
            <a:chOff x="7279820" y="590318"/>
            <a:chExt cx="4785693" cy="38156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A5FBB8-06AD-426E-A765-D79F561EB69D}"/>
                </a:ext>
              </a:extLst>
            </p:cNvPr>
            <p:cNvSpPr/>
            <p:nvPr/>
          </p:nvSpPr>
          <p:spPr>
            <a:xfrm>
              <a:off x="7880597" y="2626832"/>
              <a:ext cx="2844160" cy="1588828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F0F16F-B956-4EA3-85C5-1E43223D5FA0}"/>
                </a:ext>
              </a:extLst>
            </p:cNvPr>
            <p:cNvGrpSpPr/>
            <p:nvPr/>
          </p:nvGrpSpPr>
          <p:grpSpPr>
            <a:xfrm>
              <a:off x="7940998" y="2378982"/>
              <a:ext cx="2735631" cy="2027011"/>
              <a:chOff x="2276353" y="1711219"/>
              <a:chExt cx="2291787" cy="1631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85AA758-0905-4E42-89FC-189BAB4C4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6825" y="1711219"/>
                <a:ext cx="2002421" cy="1631758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B81076F-3DA1-4827-86E2-C38D9970B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6353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65E0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8DD462F-C909-41F6-9226-36986898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8140" y="1956670"/>
                <a:ext cx="0" cy="1192193"/>
              </a:xfrm>
              <a:prstGeom prst="line">
                <a:avLst/>
              </a:prstGeom>
              <a:ln w="38100" cap="rnd">
                <a:solidFill>
                  <a:srgbClr val="00C2C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E6252A-9781-448D-A4F0-6222C65E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9820" y="698230"/>
              <a:ext cx="1322355" cy="1322355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47D131-64A6-44D0-B7B0-93067FE45336}"/>
                </a:ext>
              </a:extLst>
            </p:cNvPr>
            <p:cNvGrpSpPr/>
            <p:nvPr/>
          </p:nvGrpSpPr>
          <p:grpSpPr>
            <a:xfrm>
              <a:off x="9442296" y="590318"/>
              <a:ext cx="2623217" cy="1366481"/>
              <a:chOff x="9442296" y="590318"/>
              <a:chExt cx="2623217" cy="136648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66557D4-A2B6-44CF-B3C5-391F26852CC8}"/>
                  </a:ext>
                </a:extLst>
              </p:cNvPr>
              <p:cNvGrpSpPr/>
              <p:nvPr/>
            </p:nvGrpSpPr>
            <p:grpSpPr>
              <a:xfrm>
                <a:off x="10335295" y="590318"/>
                <a:ext cx="1730218" cy="1366481"/>
                <a:chOff x="10299106" y="2790627"/>
                <a:chExt cx="1730218" cy="1366481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F313912-853D-4B6C-A0EE-1E4DB14E5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408" y="2790627"/>
                  <a:ext cx="964459" cy="964459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9BE9A2-E0B4-4493-8B37-C60813CADCAA}"/>
                    </a:ext>
                  </a:extLst>
                </p:cNvPr>
                <p:cNvSpPr txBox="1"/>
                <p:nvPr/>
              </p:nvSpPr>
              <p:spPr>
                <a:xfrm>
                  <a:off x="10299106" y="3755087"/>
                  <a:ext cx="1730218" cy="402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개소리</a:t>
                  </a:r>
                  <a:r>
                    <a:rPr lang="en-US" altLang="ko-KR" sz="1600" dirty="0">
                      <a:latin typeface="Noto Sans CJK KR Black (TTF)" panose="020B0A00000000000000" pitchFamily="50" charset="-127"/>
                      <a:ea typeface="Noto Sans CJK KR Black (TTF)" panose="020B0A00000000000000" pitchFamily="50" charset="-127"/>
                    </a:rPr>
                    <a:t>.wav</a:t>
                  </a:r>
                </a:p>
              </p:txBody>
            </p: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D2150CB-C36D-4F14-ABBB-06859C567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2296" y="1072546"/>
                <a:ext cx="892999" cy="1"/>
              </a:xfrm>
              <a:prstGeom prst="line">
                <a:avLst/>
              </a:prstGeom>
              <a:ln w="38100" cap="rnd">
                <a:solidFill>
                  <a:srgbClr val="00717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041962-BD7B-4C6D-9EB2-ADC7B8A850FC}"/>
                </a:ext>
              </a:extLst>
            </p:cNvPr>
            <p:cNvSpPr txBox="1"/>
            <p:nvPr/>
          </p:nvSpPr>
          <p:spPr>
            <a:xfrm>
              <a:off x="7828611" y="2217820"/>
              <a:ext cx="1843415" cy="40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Bark Sound</a:t>
              </a:r>
              <a:endParaRPr lang="ko-KR" altLang="en-US" sz="1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BE0A4ED-5069-43E8-A810-43FC3E241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64" y="802534"/>
            <a:ext cx="1772173" cy="1772173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9D11075-0715-44B1-968A-53A974A45CFB}"/>
              </a:ext>
            </a:extLst>
          </p:cNvPr>
          <p:cNvSpPr/>
          <p:nvPr/>
        </p:nvSpPr>
        <p:spPr>
          <a:xfrm>
            <a:off x="0" y="0"/>
            <a:ext cx="31385867" cy="18062122"/>
          </a:xfrm>
          <a:custGeom>
            <a:avLst/>
            <a:gdLst>
              <a:gd name="connsiteX0" fmla="*/ 25488902 w 50977798"/>
              <a:gd name="connsiteY0" fmla="*/ 11887200 h 29337000"/>
              <a:gd name="connsiteX1" fmla="*/ 22707600 w 50977798"/>
              <a:gd name="connsiteY1" fmla="*/ 14668500 h 29337000"/>
              <a:gd name="connsiteX2" fmla="*/ 25488902 w 50977798"/>
              <a:gd name="connsiteY2" fmla="*/ 17449800 h 29337000"/>
              <a:gd name="connsiteX3" fmla="*/ 28270198 w 50977798"/>
              <a:gd name="connsiteY3" fmla="*/ 14668500 h 29337000"/>
              <a:gd name="connsiteX4" fmla="*/ 25488902 w 50977798"/>
              <a:gd name="connsiteY4" fmla="*/ 11887200 h 29337000"/>
              <a:gd name="connsiteX5" fmla="*/ 0 w 50977798"/>
              <a:gd name="connsiteY5" fmla="*/ 0 h 29337000"/>
              <a:gd name="connsiteX6" fmla="*/ 50977798 w 50977798"/>
              <a:gd name="connsiteY6" fmla="*/ 0 h 29337000"/>
              <a:gd name="connsiteX7" fmla="*/ 50977798 w 50977798"/>
              <a:gd name="connsiteY7" fmla="*/ 29337000 h 29337000"/>
              <a:gd name="connsiteX8" fmla="*/ 0 w 50977798"/>
              <a:gd name="connsiteY8" fmla="*/ 29337000 h 293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77798" h="29337000">
                <a:moveTo>
                  <a:pt x="25488902" y="11887200"/>
                </a:moveTo>
                <a:cubicBezTo>
                  <a:pt x="23952830" y="11887200"/>
                  <a:pt x="22707600" y="13132431"/>
                  <a:pt x="22707600" y="14668500"/>
                </a:cubicBezTo>
                <a:cubicBezTo>
                  <a:pt x="22707600" y="16204570"/>
                  <a:pt x="23952830" y="17449800"/>
                  <a:pt x="25488902" y="17449800"/>
                </a:cubicBezTo>
                <a:cubicBezTo>
                  <a:pt x="27024970" y="17449800"/>
                  <a:pt x="28270198" y="16204570"/>
                  <a:pt x="28270198" y="14668500"/>
                </a:cubicBezTo>
                <a:cubicBezTo>
                  <a:pt x="28270198" y="13132431"/>
                  <a:pt x="27024970" y="11887200"/>
                  <a:pt x="25488902" y="11887200"/>
                </a:cubicBezTo>
                <a:close/>
                <a:moveTo>
                  <a:pt x="0" y="0"/>
                </a:moveTo>
                <a:lnTo>
                  <a:pt x="50977798" y="0"/>
                </a:lnTo>
                <a:lnTo>
                  <a:pt x="50977798" y="29337000"/>
                </a:lnTo>
                <a:lnTo>
                  <a:pt x="0" y="29337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6277701-D308-4688-B97C-76160E2ED394}"/>
              </a:ext>
            </a:extLst>
          </p:cNvPr>
          <p:cNvSpPr/>
          <p:nvPr/>
        </p:nvSpPr>
        <p:spPr>
          <a:xfrm>
            <a:off x="7235252" y="3278505"/>
            <a:ext cx="344743" cy="36004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B3D4-3284-45E2-A552-28F833FD9232}"/>
              </a:ext>
            </a:extLst>
          </p:cNvPr>
          <p:cNvSpPr txBox="1"/>
          <p:nvPr/>
        </p:nvSpPr>
        <p:spPr>
          <a:xfrm>
            <a:off x="4463112" y="3013501"/>
            <a:ext cx="3700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Thanks to</a:t>
            </a:r>
            <a:endParaRPr lang="ko-KR" altLang="en-US" sz="4800" b="1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02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5436F8-7886-4607-8DA1-044C49874C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B3D4-3284-45E2-A552-28F833FD9232}"/>
              </a:ext>
            </a:extLst>
          </p:cNvPr>
          <p:cNvSpPr txBox="1"/>
          <p:nvPr/>
        </p:nvSpPr>
        <p:spPr>
          <a:xfrm>
            <a:off x="4463112" y="3013501"/>
            <a:ext cx="3700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Thanks to</a:t>
            </a:r>
            <a:endParaRPr lang="ko-KR" altLang="en-US" sz="4800" b="1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13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386CAB-F01A-4DA6-BC2B-429C0A5611B3}"/>
              </a:ext>
            </a:extLst>
          </p:cNvPr>
          <p:cNvSpPr/>
          <p:nvPr/>
        </p:nvSpPr>
        <p:spPr>
          <a:xfrm>
            <a:off x="707" y="0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383FE1-97AB-4CC4-821C-689D6831A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30" y="3456522"/>
            <a:ext cx="56298" cy="56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6B8AE5-CBD0-43A8-86E1-0E674B6FF201}"/>
              </a:ext>
            </a:extLst>
          </p:cNvPr>
          <p:cNvSpPr txBox="1"/>
          <p:nvPr/>
        </p:nvSpPr>
        <p:spPr>
          <a:xfrm>
            <a:off x="2392680" y="3111642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새로움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17817-BA08-4543-91AE-C9C98600CBEA}"/>
              </a:ext>
            </a:extLst>
          </p:cNvPr>
          <p:cNvSpPr txBox="1"/>
          <p:nvPr/>
        </p:nvSpPr>
        <p:spPr>
          <a:xfrm>
            <a:off x="5135880" y="3111641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즐거움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20B57-580C-4501-B615-127EF2A0F11B}"/>
              </a:ext>
            </a:extLst>
          </p:cNvPr>
          <p:cNvSpPr txBox="1"/>
          <p:nvPr/>
        </p:nvSpPr>
        <p:spPr>
          <a:xfrm>
            <a:off x="7879080" y="3118974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전문성</a:t>
            </a:r>
          </a:p>
        </p:txBody>
      </p:sp>
    </p:spTree>
    <p:extLst>
      <p:ext uri="{BB962C8B-B14F-4D97-AF65-F5344CB8AC3E}">
        <p14:creationId xmlns:p14="http://schemas.microsoft.com/office/powerpoint/2010/main" val="101873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778361-E781-409C-B586-5B9122D80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" t="2675" r="-240" b="25925"/>
          <a:stretch/>
        </p:blipFill>
        <p:spPr>
          <a:xfrm>
            <a:off x="6796148" y="3181490"/>
            <a:ext cx="155329" cy="155329"/>
          </a:xfrm>
          <a:prstGeom prst="ellipse">
            <a:avLst/>
          </a:prstGeom>
        </p:spPr>
      </p:pic>
      <p:pic>
        <p:nvPicPr>
          <p:cNvPr id="13" name="Picture 2" descr="개 사진에 대한 이미지 검색결과">
            <a:extLst>
              <a:ext uri="{FF2B5EF4-FFF2-40B4-BE49-F238E27FC236}">
                <a16:creationId xmlns:a16="http://schemas.microsoft.com/office/drawing/2014/main" id="{F91235E6-F3EA-44CB-84BB-96E3F60C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r="41758"/>
          <a:stretch/>
        </p:blipFill>
        <p:spPr bwMode="auto">
          <a:xfrm>
            <a:off x="6796106" y="3184038"/>
            <a:ext cx="155538" cy="1555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C4ED9C-B57A-4799-9BF9-45B3E9241F3F}"/>
              </a:ext>
            </a:extLst>
          </p:cNvPr>
          <p:cNvSpPr txBox="1"/>
          <p:nvPr/>
        </p:nvSpPr>
        <p:spPr>
          <a:xfrm>
            <a:off x="3342196" y="2504472"/>
            <a:ext cx="550760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수고 </a:t>
            </a:r>
            <a:r>
              <a:rPr lang="ko-KR" altLang="en-US" sz="6600" dirty="0" err="1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했어</a:t>
            </a:r>
            <a:r>
              <a:rPr lang="en-US" altLang="ko-KR" sz="6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, </a:t>
            </a:r>
            <a:r>
              <a:rPr lang="ko-KR" altLang="en-US" sz="6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</a:t>
            </a:r>
            <a:endParaRPr lang="en-US" altLang="ko-KR" sz="66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조원 소개</a:t>
            </a:r>
          </a:p>
        </p:txBody>
      </p:sp>
    </p:spTree>
    <p:extLst>
      <p:ext uri="{BB962C8B-B14F-4D97-AF65-F5344CB8AC3E}">
        <p14:creationId xmlns:p14="http://schemas.microsoft.com/office/powerpoint/2010/main" val="6797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6DDC17-C2DC-4183-A067-0452E9F78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B80E46-390C-4230-BB14-8A853FD43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" t="2675" r="-240" b="25925"/>
          <a:stretch/>
        </p:blipFill>
        <p:spPr>
          <a:xfrm>
            <a:off x="4566498" y="1029506"/>
            <a:ext cx="3063148" cy="3063148"/>
          </a:xfrm>
          <a:prstGeom prst="ellipse">
            <a:avLst/>
          </a:prstGeom>
        </p:spPr>
      </p:pic>
      <p:pic>
        <p:nvPicPr>
          <p:cNvPr id="8" name="Picture 2" descr="개 사진에 대한 이미지 검색결과">
            <a:extLst>
              <a:ext uri="{FF2B5EF4-FFF2-40B4-BE49-F238E27FC236}">
                <a16:creationId xmlns:a16="http://schemas.microsoft.com/office/drawing/2014/main" id="{4E3C5CEF-2F04-49CE-BE45-66990716B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r="41758"/>
          <a:stretch/>
        </p:blipFill>
        <p:spPr bwMode="auto">
          <a:xfrm>
            <a:off x="4564426" y="1030148"/>
            <a:ext cx="3067292" cy="30672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87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6DDC17-C2DC-4183-A067-0452E9F7813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B80E46-390C-4230-BB14-8A853FD43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" t="2675" r="-240" b="25925"/>
          <a:stretch/>
        </p:blipFill>
        <p:spPr>
          <a:xfrm>
            <a:off x="2314297" y="1029506"/>
            <a:ext cx="3063148" cy="3063148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2AC3DB-8D5C-41CA-85E2-FDACDF1F6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5471" r="-1147" b="23129"/>
          <a:stretch/>
        </p:blipFill>
        <p:spPr>
          <a:xfrm>
            <a:off x="6813231" y="2322602"/>
            <a:ext cx="550852" cy="550852"/>
          </a:xfrm>
          <a:prstGeom prst="ellipse">
            <a:avLst/>
          </a:prstGeom>
        </p:spPr>
      </p:pic>
      <p:pic>
        <p:nvPicPr>
          <p:cNvPr id="10" name="Picture 4" descr="시바 사진에 대한 이미지 검색결과">
            <a:extLst>
              <a:ext uri="{FF2B5EF4-FFF2-40B4-BE49-F238E27FC236}">
                <a16:creationId xmlns:a16="http://schemas.microsoft.com/office/drawing/2014/main" id="{45086723-F4E8-4792-86E0-4732EBD2E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4" t="7180" r="27994" b="10602"/>
          <a:stretch/>
        </p:blipFill>
        <p:spPr bwMode="auto">
          <a:xfrm>
            <a:off x="6814556" y="2326639"/>
            <a:ext cx="551597" cy="5515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개 사진에 대한 이미지 검색결과">
            <a:extLst>
              <a:ext uri="{FF2B5EF4-FFF2-40B4-BE49-F238E27FC236}">
                <a16:creationId xmlns:a16="http://schemas.microsoft.com/office/drawing/2014/main" id="{4E3C5CEF-2F04-49CE-BE45-66990716B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r="41758"/>
          <a:stretch/>
        </p:blipFill>
        <p:spPr bwMode="auto">
          <a:xfrm>
            <a:off x="6814556" y="1030148"/>
            <a:ext cx="3067292" cy="30672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A1D110-9CFB-4A3A-86FC-ADC56C426E89}"/>
              </a:ext>
            </a:extLst>
          </p:cNvPr>
          <p:cNvSpPr txBox="1"/>
          <p:nvPr/>
        </p:nvSpPr>
        <p:spPr>
          <a:xfrm>
            <a:off x="1431983" y="4494065"/>
            <a:ext cx="482777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허성진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조장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EA0F2E-2D8C-487C-B95C-12F77DB0F710}"/>
              </a:ext>
            </a:extLst>
          </p:cNvPr>
          <p:cNvSpPr txBox="1"/>
          <p:nvPr/>
        </p:nvSpPr>
        <p:spPr>
          <a:xfrm>
            <a:off x="6380177" y="665600"/>
            <a:ext cx="3936050" cy="382846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7353131"/>
              </a:avLst>
            </a:prstTxWarp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밥 주려고 만든 </a:t>
            </a:r>
            <a:r>
              <a:rPr lang="en-US" altLang="ko-KR" sz="9600" dirty="0">
                <a:solidFill>
                  <a:schemeClr val="accent2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AI       </a:t>
            </a:r>
            <a:endParaRPr lang="ko-KR" altLang="en-US" sz="3600" dirty="0">
              <a:solidFill>
                <a:schemeClr val="accent2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5D703-1519-499D-90A0-BA9C79D9EE58}"/>
              </a:ext>
            </a:extLst>
          </p:cNvPr>
          <p:cNvSpPr txBox="1"/>
          <p:nvPr/>
        </p:nvSpPr>
        <p:spPr>
          <a:xfrm>
            <a:off x="6019144" y="4385664"/>
            <a:ext cx="4827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PPT</a:t>
            </a:r>
          </a:p>
          <a:p>
            <a:pPr algn="ctr"/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서버</a:t>
            </a:r>
            <a:endParaRPr lang="en-US" altLang="ko-KR" sz="3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285246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4" grpId="0"/>
        </p:bldLst>
      </p:timing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6DDC17-C2DC-4183-A067-0452E9F78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F80CD4-6D39-4403-8C1C-78A7A1191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5471" r="-1147" b="23129"/>
          <a:stretch/>
        </p:blipFill>
        <p:spPr>
          <a:xfrm>
            <a:off x="4564105" y="1029506"/>
            <a:ext cx="3063148" cy="3063148"/>
          </a:xfrm>
          <a:prstGeom prst="ellipse">
            <a:avLst/>
          </a:prstGeom>
        </p:spPr>
      </p:pic>
      <p:pic>
        <p:nvPicPr>
          <p:cNvPr id="11" name="Picture 4" descr="시바 사진에 대한 이미지 검색결과">
            <a:extLst>
              <a:ext uri="{FF2B5EF4-FFF2-40B4-BE49-F238E27FC236}">
                <a16:creationId xmlns:a16="http://schemas.microsoft.com/office/drawing/2014/main" id="{AAEB6431-41EC-4F31-8B58-484623C0C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4" t="7180" r="27994" b="10602"/>
          <a:stretch/>
        </p:blipFill>
        <p:spPr bwMode="auto">
          <a:xfrm>
            <a:off x="4562034" y="1030147"/>
            <a:ext cx="3067290" cy="30672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90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6DDC17-C2DC-4183-A067-0452E9F78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F80CD4-6D39-4403-8C1C-78A7A1191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5471" r="-1147" b="23129"/>
          <a:stretch/>
        </p:blipFill>
        <p:spPr>
          <a:xfrm>
            <a:off x="2314297" y="1029506"/>
            <a:ext cx="3063148" cy="3063148"/>
          </a:xfrm>
          <a:prstGeom prst="ellipse">
            <a:avLst/>
          </a:prstGeom>
        </p:spPr>
      </p:pic>
      <p:pic>
        <p:nvPicPr>
          <p:cNvPr id="11" name="Picture 4" descr="시바 사진에 대한 이미지 검색결과">
            <a:extLst>
              <a:ext uri="{FF2B5EF4-FFF2-40B4-BE49-F238E27FC236}">
                <a16:creationId xmlns:a16="http://schemas.microsoft.com/office/drawing/2014/main" id="{AAEB6431-41EC-4F31-8B58-484623C0C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4" t="7180" r="27994" b="10602"/>
          <a:stretch/>
        </p:blipFill>
        <p:spPr bwMode="auto">
          <a:xfrm>
            <a:off x="6809771" y="1030147"/>
            <a:ext cx="3067290" cy="30672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2B78F2-43A5-43DD-9428-FF6C2A7C9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5070" r="-1040" b="23530"/>
          <a:stretch/>
        </p:blipFill>
        <p:spPr>
          <a:xfrm>
            <a:off x="5541224" y="-829584"/>
            <a:ext cx="824802" cy="824802"/>
          </a:xfrm>
          <a:prstGeom prst="ellipse">
            <a:avLst/>
          </a:prstGeom>
        </p:spPr>
      </p:pic>
      <p:pic>
        <p:nvPicPr>
          <p:cNvPr id="6" name="Picture 14" descr="염소 아이 동물 잔디 마른 가을 염소 동물 상 뿔 암소 염소 가족 염소 영양 주둥이 가축 야생 염소 야생 생물 육상 동물 양">
            <a:extLst>
              <a:ext uri="{FF2B5EF4-FFF2-40B4-BE49-F238E27FC236}">
                <a16:creationId xmlns:a16="http://schemas.microsoft.com/office/drawing/2014/main" id="{7630D63A-B52E-4630-AF11-6D9E60D79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t="116" r="19146" b="2525"/>
          <a:stretch/>
        </p:blipFill>
        <p:spPr bwMode="auto">
          <a:xfrm>
            <a:off x="5547725" y="-825917"/>
            <a:ext cx="832389" cy="8259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468CB-5452-4C68-B8C2-2575BB358914}"/>
              </a:ext>
            </a:extLst>
          </p:cNvPr>
          <p:cNvSpPr txBox="1"/>
          <p:nvPr/>
        </p:nvSpPr>
        <p:spPr>
          <a:xfrm>
            <a:off x="1431983" y="4494065"/>
            <a:ext cx="482777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윤수화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조원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8F206-0BBF-4396-85FE-AF5FE2CF778E}"/>
              </a:ext>
            </a:extLst>
          </p:cNvPr>
          <p:cNvSpPr txBox="1"/>
          <p:nvPr/>
        </p:nvSpPr>
        <p:spPr>
          <a:xfrm>
            <a:off x="6380177" y="665600"/>
            <a:ext cx="3936050" cy="382846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7353131"/>
              </a:avLst>
            </a:prstTxWarp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밥 주려고 만든 </a:t>
            </a:r>
            <a:r>
              <a:rPr lang="ko-KR" altLang="en-US" sz="9600" dirty="0">
                <a:solidFill>
                  <a:schemeClr val="accent2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서버      </a:t>
            </a:r>
            <a:endParaRPr lang="ko-KR" altLang="en-US" sz="3600" dirty="0">
              <a:solidFill>
                <a:schemeClr val="accent2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76EE5-A262-407A-B03A-6A8DEBFFE082}"/>
              </a:ext>
            </a:extLst>
          </p:cNvPr>
          <p:cNvSpPr txBox="1"/>
          <p:nvPr/>
        </p:nvSpPr>
        <p:spPr>
          <a:xfrm>
            <a:off x="6019144" y="4385664"/>
            <a:ext cx="4827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안드로이드</a:t>
            </a:r>
          </a:p>
        </p:txBody>
      </p:sp>
    </p:spTree>
    <p:extLst>
      <p:ext uri="{BB962C8B-B14F-4D97-AF65-F5344CB8AC3E}">
        <p14:creationId xmlns:p14="http://schemas.microsoft.com/office/powerpoint/2010/main" val="276820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</p:bldLst>
      </p:timing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6DDC17-C2DC-4183-A067-0452E9F78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E03519-2BB2-4A50-A6DF-8E494F492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5070" r="-1040" b="23530"/>
          <a:stretch/>
        </p:blipFill>
        <p:spPr>
          <a:xfrm>
            <a:off x="4576123" y="1029506"/>
            <a:ext cx="3063148" cy="3063148"/>
          </a:xfrm>
          <a:prstGeom prst="ellipse">
            <a:avLst/>
          </a:prstGeom>
        </p:spPr>
      </p:pic>
      <p:pic>
        <p:nvPicPr>
          <p:cNvPr id="13" name="Picture 14" descr="염소 아이 동물 잔디 마른 가을 염소 동물 상 뿔 암소 염소 가족 염소 영양 주둥이 가축 야생 염소 야생 생물 육상 동물 양">
            <a:extLst>
              <a:ext uri="{FF2B5EF4-FFF2-40B4-BE49-F238E27FC236}">
                <a16:creationId xmlns:a16="http://schemas.microsoft.com/office/drawing/2014/main" id="{D2E892BC-DCEF-40A1-BAAA-CB5D493BB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t="116" r="19146" b="2525"/>
          <a:stretch/>
        </p:blipFill>
        <p:spPr bwMode="auto">
          <a:xfrm>
            <a:off x="4562034" y="1030147"/>
            <a:ext cx="3091326" cy="30672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9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6DDC17-C2DC-4183-A067-0452E9F78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E03519-2BB2-4A50-A6DF-8E494F492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5070" r="-1040" b="23530"/>
          <a:stretch/>
        </p:blipFill>
        <p:spPr>
          <a:xfrm>
            <a:off x="2314297" y="1029506"/>
            <a:ext cx="3063148" cy="3063148"/>
          </a:xfrm>
          <a:prstGeom prst="ellipse">
            <a:avLst/>
          </a:prstGeom>
        </p:spPr>
      </p:pic>
      <p:pic>
        <p:nvPicPr>
          <p:cNvPr id="13" name="Picture 14" descr="염소 아이 동물 잔디 마른 가을 염소 동물 상 뿔 암소 염소 가족 염소 영양 주둥이 가축 야생 염소 야생 생물 육상 동물 양">
            <a:extLst>
              <a:ext uri="{FF2B5EF4-FFF2-40B4-BE49-F238E27FC236}">
                <a16:creationId xmlns:a16="http://schemas.microsoft.com/office/drawing/2014/main" id="{D2E892BC-DCEF-40A1-BAAA-CB5D493BB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t="116" r="19146" b="2525"/>
          <a:stretch/>
        </p:blipFill>
        <p:spPr bwMode="auto">
          <a:xfrm>
            <a:off x="6809771" y="1030147"/>
            <a:ext cx="3091326" cy="30672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CC26D1-EBEC-47F1-B098-B084C17B9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5192" r="-1041" b="23408"/>
          <a:stretch/>
        </p:blipFill>
        <p:spPr>
          <a:xfrm>
            <a:off x="6093930" y="3401358"/>
            <a:ext cx="45719" cy="45719"/>
          </a:xfrm>
          <a:prstGeom prst="ellipse">
            <a:avLst/>
          </a:prstGeom>
        </p:spPr>
      </p:pic>
      <p:pic>
        <p:nvPicPr>
          <p:cNvPr id="6" name="Picture 18" descr="시바 사진에 대한 이미지 검색결과">
            <a:extLst>
              <a:ext uri="{FF2B5EF4-FFF2-40B4-BE49-F238E27FC236}">
                <a16:creationId xmlns:a16="http://schemas.microsoft.com/office/drawing/2014/main" id="{E42290F4-EB9B-42B3-BAA1-9B13001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" t="16814" r="13540" b="14937"/>
          <a:stretch/>
        </p:blipFill>
        <p:spPr bwMode="auto">
          <a:xfrm>
            <a:off x="6096000" y="3406140"/>
            <a:ext cx="45719" cy="457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6DC90-72D8-4635-9561-39748028D90B}"/>
              </a:ext>
            </a:extLst>
          </p:cNvPr>
          <p:cNvSpPr txBox="1"/>
          <p:nvPr/>
        </p:nvSpPr>
        <p:spPr>
          <a:xfrm>
            <a:off x="1431983" y="4494065"/>
            <a:ext cx="482777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정성운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조원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5A416-2997-4D46-91E3-02ADE58498E3}"/>
              </a:ext>
            </a:extLst>
          </p:cNvPr>
          <p:cNvSpPr txBox="1"/>
          <p:nvPr/>
        </p:nvSpPr>
        <p:spPr>
          <a:xfrm>
            <a:off x="6380177" y="665600"/>
            <a:ext cx="3936050" cy="382846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7353131"/>
              </a:avLst>
            </a:prstTxWarp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밥 주려고 만든 </a:t>
            </a:r>
            <a:r>
              <a:rPr lang="ko-KR" altLang="en-US" sz="7200" dirty="0">
                <a:solidFill>
                  <a:schemeClr val="accent2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하드웨어     </a:t>
            </a:r>
            <a:endParaRPr lang="ko-KR" altLang="en-US" sz="3600" dirty="0">
              <a:solidFill>
                <a:schemeClr val="accent2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288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</p:bldLst>
      </p:timing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6DDC17-C2DC-4183-A067-0452E9F78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E7D3C0-86E4-40ED-BA15-E9B806805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5192" r="-1041" b="23408"/>
          <a:stretch/>
        </p:blipFill>
        <p:spPr>
          <a:xfrm>
            <a:off x="4564103" y="1029505"/>
            <a:ext cx="3063150" cy="3063150"/>
          </a:xfrm>
          <a:prstGeom prst="ellipse">
            <a:avLst/>
          </a:prstGeom>
        </p:spPr>
      </p:pic>
      <p:pic>
        <p:nvPicPr>
          <p:cNvPr id="15" name="Picture 18" descr="시바 사진에 대한 이미지 검색결과">
            <a:extLst>
              <a:ext uri="{FF2B5EF4-FFF2-40B4-BE49-F238E27FC236}">
                <a16:creationId xmlns:a16="http://schemas.microsoft.com/office/drawing/2014/main" id="{C690013E-3D35-4561-AF9A-F3B6FDCC6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" t="16814" r="13540" b="14937"/>
          <a:stretch/>
        </p:blipFill>
        <p:spPr bwMode="auto">
          <a:xfrm>
            <a:off x="4562033" y="1030147"/>
            <a:ext cx="3067290" cy="30672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04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6DDC17-C2DC-4183-A067-0452E9F781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E7D3C0-86E4-40ED-BA15-E9B806805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5192" r="-1041" b="23408"/>
          <a:stretch/>
        </p:blipFill>
        <p:spPr>
          <a:xfrm>
            <a:off x="2314296" y="1029505"/>
            <a:ext cx="3063150" cy="3063150"/>
          </a:xfrm>
          <a:prstGeom prst="ellipse">
            <a:avLst/>
          </a:prstGeom>
        </p:spPr>
      </p:pic>
      <p:pic>
        <p:nvPicPr>
          <p:cNvPr id="15" name="Picture 18" descr="시바 사진에 대한 이미지 검색결과">
            <a:extLst>
              <a:ext uri="{FF2B5EF4-FFF2-40B4-BE49-F238E27FC236}">
                <a16:creationId xmlns:a16="http://schemas.microsoft.com/office/drawing/2014/main" id="{C690013E-3D35-4561-AF9A-F3B6FDCC6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" t="16814" r="13540" b="14937"/>
          <a:stretch/>
        </p:blipFill>
        <p:spPr bwMode="auto">
          <a:xfrm>
            <a:off x="6809771" y="1030147"/>
            <a:ext cx="3067290" cy="30672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26D0AC-4FA0-4A9F-8576-2A61812753F8}"/>
              </a:ext>
            </a:extLst>
          </p:cNvPr>
          <p:cNvSpPr txBox="1"/>
          <p:nvPr/>
        </p:nvSpPr>
        <p:spPr>
          <a:xfrm>
            <a:off x="1431983" y="4494065"/>
            <a:ext cx="482777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문은서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조원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D0D39-1772-4E24-9CC6-98667D7ADEAF}"/>
              </a:ext>
            </a:extLst>
          </p:cNvPr>
          <p:cNvSpPr txBox="1"/>
          <p:nvPr/>
        </p:nvSpPr>
        <p:spPr>
          <a:xfrm>
            <a:off x="6380177" y="665600"/>
            <a:ext cx="3936050" cy="382846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6023003"/>
              </a:avLst>
            </a:prstTxWarp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밥 주려고 만든 </a:t>
            </a:r>
            <a:r>
              <a:rPr lang="ko-KR" altLang="en-US" sz="9600" dirty="0">
                <a:solidFill>
                  <a:schemeClr val="accent2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어플    </a:t>
            </a:r>
            <a:endParaRPr lang="ko-KR" altLang="en-US" sz="3600" dirty="0">
              <a:solidFill>
                <a:schemeClr val="accent2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AD7C4-5C4F-464A-A396-F4E0DDBBA763}"/>
              </a:ext>
            </a:extLst>
          </p:cNvPr>
          <p:cNvSpPr txBox="1"/>
          <p:nvPr/>
        </p:nvSpPr>
        <p:spPr>
          <a:xfrm>
            <a:off x="6019144" y="4385664"/>
            <a:ext cx="4827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UI 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및 디자인</a:t>
            </a:r>
          </a:p>
        </p:txBody>
      </p:sp>
    </p:spTree>
    <p:extLst>
      <p:ext uri="{BB962C8B-B14F-4D97-AF65-F5344CB8AC3E}">
        <p14:creationId xmlns:p14="http://schemas.microsoft.com/office/powerpoint/2010/main" val="399017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</p:bldLst>
      </p:timing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ED9C-B57A-4799-9BF9-45B3E9241F3F}"/>
              </a:ext>
            </a:extLst>
          </p:cNvPr>
          <p:cNvSpPr txBox="1"/>
          <p:nvPr/>
        </p:nvSpPr>
        <p:spPr>
          <a:xfrm>
            <a:off x="3342196" y="2504472"/>
            <a:ext cx="550760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감사해요</a:t>
            </a:r>
            <a:r>
              <a:rPr lang="en-US" altLang="ko-KR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, </a:t>
            </a:r>
            <a:r>
              <a:rPr lang="ko-KR" altLang="en-US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Thank you</a:t>
            </a:r>
            <a:endParaRPr lang="ko-KR" altLang="en-US" sz="40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99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 hasBounce="1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386CAB-F01A-4DA6-BC2B-429C0A5611B3}"/>
              </a:ext>
            </a:extLst>
          </p:cNvPr>
          <p:cNvSpPr/>
          <p:nvPr/>
        </p:nvSpPr>
        <p:spPr>
          <a:xfrm>
            <a:off x="707" y="0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2E172-2EE3-4D03-B0B2-DC8273814FA3}"/>
              </a:ext>
            </a:extLst>
          </p:cNvPr>
          <p:cNvSpPr txBox="1"/>
          <p:nvPr/>
        </p:nvSpPr>
        <p:spPr>
          <a:xfrm>
            <a:off x="781816" y="2851703"/>
            <a:ext cx="4016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프로젝트</a:t>
            </a:r>
            <a:endParaRPr lang="en-US" altLang="ko-KR" sz="7200" dirty="0">
              <a:solidFill>
                <a:schemeClr val="tx1">
                  <a:lumMod val="85000"/>
                  <a:lumOff val="1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B8AE5-CBD0-43A8-86E1-0E674B6FF201}"/>
              </a:ext>
            </a:extLst>
          </p:cNvPr>
          <p:cNvSpPr txBox="1"/>
          <p:nvPr/>
        </p:nvSpPr>
        <p:spPr>
          <a:xfrm>
            <a:off x="12550" y="3128704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새로움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17817-BA08-4543-91AE-C9C98600CBEA}"/>
              </a:ext>
            </a:extLst>
          </p:cNvPr>
          <p:cNvSpPr txBox="1"/>
          <p:nvPr/>
        </p:nvSpPr>
        <p:spPr>
          <a:xfrm>
            <a:off x="1401207" y="3133206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즐거움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20B57-580C-4501-B615-127EF2A0F11B}"/>
              </a:ext>
            </a:extLst>
          </p:cNvPr>
          <p:cNvSpPr txBox="1"/>
          <p:nvPr/>
        </p:nvSpPr>
        <p:spPr>
          <a:xfrm>
            <a:off x="2789863" y="3128703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전문성</a:t>
            </a:r>
          </a:p>
        </p:txBody>
      </p:sp>
    </p:spTree>
    <p:extLst>
      <p:ext uri="{BB962C8B-B14F-4D97-AF65-F5344CB8AC3E}">
        <p14:creationId xmlns:p14="http://schemas.microsoft.com/office/powerpoint/2010/main" val="161466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ED9C-B57A-4799-9BF9-45B3E9241F3F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선예은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통신과의 모든</a:t>
            </a:r>
            <a:r>
              <a:rPr lang="ko-KR" altLang="en-US" sz="6600" dirty="0">
                <a:solidFill>
                  <a:srgbClr val="00DA97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웹서버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를 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rgbClr val="00DA97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혼자서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만들어내고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6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-14288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ED9C-B57A-4799-9BF9-45B3E9241F3F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정  찬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통신과의 모든 </a:t>
            </a:r>
            <a:r>
              <a:rPr lang="ko-KR" altLang="en-US" sz="6600" dirty="0">
                <a:solidFill>
                  <a:srgbClr val="BD60F6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어플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을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rgbClr val="BD60F6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통합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하여 </a:t>
            </a:r>
            <a:r>
              <a:rPr lang="en-US" altLang="ko-KR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“One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앱</a:t>
            </a:r>
            <a:r>
              <a:rPr lang="en-US" altLang="ko-KR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”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으로 만들고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18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ED9C-B57A-4799-9BF9-45B3E9241F3F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김다훈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rgbClr val="A6F77D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어플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이 안되니까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어디선가 나타나서 </a:t>
            </a:r>
            <a:r>
              <a:rPr lang="ko-KR" altLang="en-US" sz="6600" dirty="0">
                <a:solidFill>
                  <a:srgbClr val="A6F77D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도와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주고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6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ED9C-B57A-4799-9BF9-45B3E9241F3F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엄지현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rgbClr val="F8AB56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손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이 </a:t>
            </a:r>
            <a:r>
              <a:rPr lang="ko-KR" altLang="en-US" sz="6600" dirty="0">
                <a:solidFill>
                  <a:srgbClr val="F8AB56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부족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할 때 달려와서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rgbClr val="F8AB56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납땜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을 도와주고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ED9C-B57A-4799-9BF9-45B3E9241F3F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강수빈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rgbClr val="F76C55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서버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를 만들 때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상냥하게 </a:t>
            </a:r>
            <a:r>
              <a:rPr lang="ko-KR" altLang="en-US" sz="6600" dirty="0">
                <a:solidFill>
                  <a:srgbClr val="F76C55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도움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을 주고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72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ED9C-B57A-4799-9BF9-45B3E9241F3F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조승섭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외로워 보이는 </a:t>
            </a:r>
            <a:r>
              <a:rPr lang="ko-KR" altLang="en-US" sz="6600" dirty="0">
                <a:solidFill>
                  <a:srgbClr val="4EF883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우리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를 위해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rgbClr val="4EF883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노래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를 불러주고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61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ED9C-B57A-4799-9BF9-45B3E9241F3F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노수현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rgbClr val="F555A5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사료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던져주면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다 </a:t>
            </a:r>
            <a:r>
              <a:rPr lang="ko-KR" altLang="en-US" sz="6600" dirty="0">
                <a:solidFill>
                  <a:srgbClr val="F555A5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받아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주고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4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4ED9C-B57A-4799-9BF9-45B3E9241F3F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정호수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rgbClr val="FF818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애교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로 우리를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살살 </a:t>
            </a:r>
            <a:r>
              <a:rPr lang="ko-KR" altLang="en-US" sz="6600" dirty="0">
                <a:solidFill>
                  <a:srgbClr val="FF818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녹여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주고</a:t>
            </a:r>
            <a:r>
              <a:rPr lang="en-US" altLang="ko-KR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352644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정지혜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우리 작품 </a:t>
            </a:r>
            <a:r>
              <a:rPr lang="ko-KR" altLang="en-US" sz="6600" dirty="0">
                <a:solidFill>
                  <a:srgbClr val="9FF828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냄새</a:t>
            </a:r>
            <a:r>
              <a:rPr lang="en-US" altLang="ko-KR" sz="6600" dirty="0">
                <a:solidFill>
                  <a:srgbClr val="9FF828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(?)</a:t>
            </a:r>
            <a:r>
              <a:rPr lang="ko-KR" altLang="en-US" sz="6600" dirty="0">
                <a:solidFill>
                  <a:srgbClr val="9FF828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맡고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rgbClr val="9FF828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좋아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하고 있고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FC828-FC7A-4518-9CB6-704F2F6AAD7C}"/>
              </a:ext>
            </a:extLst>
          </p:cNvPr>
          <p:cNvSpPr txBox="1"/>
          <p:nvPr/>
        </p:nvSpPr>
        <p:spPr>
          <a:xfrm>
            <a:off x="12950190" y="721392"/>
            <a:ext cx="366959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김진섭 선생님</a:t>
            </a:r>
            <a:endParaRPr lang="en-US" altLang="ko-KR" sz="2800" dirty="0"/>
          </a:p>
          <a:p>
            <a:r>
              <a:rPr lang="ko-KR" altLang="en-US" sz="2800" dirty="0" err="1"/>
              <a:t>최보람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채광원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/>
              <a:t>최윤희 선생님</a:t>
            </a:r>
            <a:endParaRPr lang="en-US" altLang="ko-KR" sz="2800" dirty="0"/>
          </a:p>
          <a:p>
            <a:r>
              <a:rPr lang="ko-KR" altLang="en-US" sz="2800" dirty="0" err="1"/>
              <a:t>조아형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윤상종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조우현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이두희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/>
              <a:t>서버 컨설팅 전문가님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43461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1087152"/>
            <a:ext cx="1145584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황민혁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rgbClr val="FE6262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귀엽고</a:t>
            </a:r>
            <a:endParaRPr lang="en-US" altLang="ko-KR" sz="6600" dirty="0">
              <a:solidFill>
                <a:srgbClr val="FE6262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53AE89-B146-4D9E-B161-7823A9E3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9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3A42019-8A85-4120-B6AC-DBD7CAF8DEC5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B8AE5-CBD0-43A8-86E1-0E674B6FF201}"/>
              </a:ext>
            </a:extLst>
          </p:cNvPr>
          <p:cNvSpPr txBox="1"/>
          <p:nvPr/>
        </p:nvSpPr>
        <p:spPr>
          <a:xfrm>
            <a:off x="7284720" y="3235384"/>
            <a:ext cx="192024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새로움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17817-BA08-4543-91AE-C9C98600CBEA}"/>
              </a:ext>
            </a:extLst>
          </p:cNvPr>
          <p:cNvSpPr txBox="1"/>
          <p:nvPr/>
        </p:nvSpPr>
        <p:spPr>
          <a:xfrm>
            <a:off x="8839200" y="3235383"/>
            <a:ext cx="192024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즐거움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20B57-580C-4501-B615-127EF2A0F11B}"/>
              </a:ext>
            </a:extLst>
          </p:cNvPr>
          <p:cNvSpPr txBox="1"/>
          <p:nvPr/>
        </p:nvSpPr>
        <p:spPr>
          <a:xfrm>
            <a:off x="10271053" y="3235383"/>
            <a:ext cx="192024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전문성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61D1B-F8BF-4240-B807-2B9F7B91AFE3}"/>
              </a:ext>
            </a:extLst>
          </p:cNvPr>
          <p:cNvSpPr txBox="1"/>
          <p:nvPr/>
        </p:nvSpPr>
        <p:spPr>
          <a:xfrm>
            <a:off x="7000875" y="2730066"/>
            <a:ext cx="4734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프로젝트</a:t>
            </a:r>
            <a:endParaRPr lang="en-US" altLang="ko-KR" sz="9600" dirty="0">
              <a:solidFill>
                <a:schemeClr val="tx1">
                  <a:lumMod val="85000"/>
                  <a:lumOff val="1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04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BF93C8-AECF-49E9-B40B-DBC06C5C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84" y="-484094"/>
            <a:ext cx="7261916" cy="5649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1087152"/>
            <a:ext cx="1145584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최민우</a:t>
            </a:r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 err="1">
                <a:solidFill>
                  <a:srgbClr val="FE6262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입덕</a:t>
            </a:r>
            <a:r>
              <a:rPr lang="ko-KR" altLang="en-US" sz="6600" dirty="0">
                <a:solidFill>
                  <a:srgbClr val="FF818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♥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시켜주고</a:t>
            </a:r>
            <a:endParaRPr lang="en-US" altLang="ko-KR" sz="6600" dirty="0">
              <a:solidFill>
                <a:srgbClr val="FE6262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BC2400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김진섭 선생님</a:t>
            </a:r>
            <a:endParaRPr lang="en-US" altLang="ko-KR" sz="6600" dirty="0">
              <a:solidFill>
                <a:srgbClr val="BC2400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프로젝트 담당 선생님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en-US" altLang="ko-KR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“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밥 줘</a:t>
            </a:r>
            <a:r>
              <a:rPr lang="en-US" altLang="ko-KR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, </a:t>
            </a:r>
            <a:r>
              <a:rPr lang="ko-KR" altLang="en-US" sz="6600" dirty="0" err="1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시바＂</a:t>
            </a:r>
            <a:r>
              <a:rPr lang="ko-KR" altLang="en-US" sz="6600" dirty="0" err="1">
                <a:solidFill>
                  <a:srgbClr val="BC2400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아버지</a:t>
            </a:r>
            <a:r>
              <a:rPr lang="ko-KR" altLang="en-US" sz="6600" dirty="0" err="1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입니다</a:t>
            </a:r>
            <a:r>
              <a:rPr lang="en-US" altLang="ko-KR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FC828-FC7A-4518-9CB6-704F2F6AAD7C}"/>
              </a:ext>
            </a:extLst>
          </p:cNvPr>
          <p:cNvSpPr txBox="1"/>
          <p:nvPr/>
        </p:nvSpPr>
        <p:spPr>
          <a:xfrm>
            <a:off x="12950190" y="721392"/>
            <a:ext cx="366959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김진섭 선생님</a:t>
            </a:r>
            <a:endParaRPr lang="en-US" altLang="ko-KR" sz="2800" dirty="0"/>
          </a:p>
          <a:p>
            <a:r>
              <a:rPr lang="ko-KR" altLang="en-US" sz="2800" dirty="0" err="1"/>
              <a:t>최보람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채광원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/>
              <a:t>최윤희 선생님</a:t>
            </a:r>
            <a:endParaRPr lang="en-US" altLang="ko-KR" sz="2800" dirty="0"/>
          </a:p>
          <a:p>
            <a:r>
              <a:rPr lang="ko-KR" altLang="en-US" sz="2800" dirty="0" err="1"/>
              <a:t>조아형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윤상종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조우현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이두희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/>
              <a:t>서버 컨설팅 전문가님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7063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accent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최윤희 선생님</a:t>
            </a:r>
            <a:endParaRPr lang="en-US" altLang="ko-KR" sz="6600" dirty="0">
              <a:solidFill>
                <a:schemeClr val="accent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담임선생님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옆에서 늘 </a:t>
            </a:r>
            <a:r>
              <a:rPr lang="ko-KR" altLang="en-US" sz="6600" dirty="0">
                <a:solidFill>
                  <a:srgbClr val="FF818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사랑으로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</a:t>
            </a:r>
            <a:r>
              <a:rPr lang="ko-KR" altLang="en-US" sz="6600" dirty="0" err="1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도와주시고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FC828-FC7A-4518-9CB6-704F2F6AAD7C}"/>
              </a:ext>
            </a:extLst>
          </p:cNvPr>
          <p:cNvSpPr txBox="1"/>
          <p:nvPr/>
        </p:nvSpPr>
        <p:spPr>
          <a:xfrm>
            <a:off x="12950190" y="721392"/>
            <a:ext cx="366959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김진섭 선생님</a:t>
            </a:r>
            <a:endParaRPr lang="en-US" altLang="ko-KR" sz="2800" dirty="0"/>
          </a:p>
          <a:p>
            <a:r>
              <a:rPr lang="ko-KR" altLang="en-US" sz="2800" dirty="0" err="1"/>
              <a:t>최보람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채광원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/>
              <a:t>최윤희 선생님</a:t>
            </a:r>
            <a:endParaRPr lang="en-US" altLang="ko-KR" sz="2800" dirty="0"/>
          </a:p>
          <a:p>
            <a:r>
              <a:rPr lang="ko-KR" altLang="en-US" sz="2800" dirty="0" err="1"/>
              <a:t>조아형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윤상종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조우현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이두희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/>
              <a:t>서버 컨설팅 전문가님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39657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chemeClr val="accent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최보람</a:t>
            </a:r>
            <a:r>
              <a:rPr lang="ko-KR" altLang="en-US" sz="6600" dirty="0">
                <a:solidFill>
                  <a:schemeClr val="accent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선생님</a:t>
            </a:r>
            <a:endParaRPr lang="en-US" altLang="ko-KR" sz="6600" dirty="0">
              <a:solidFill>
                <a:schemeClr val="accent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언제 어디서나 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en-US" altLang="ko-KR" sz="6600" dirty="0">
                <a:solidFill>
                  <a:srgbClr val="FF818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“</a:t>
            </a:r>
            <a:r>
              <a:rPr lang="ko-KR" altLang="en-US" sz="6600" dirty="0">
                <a:solidFill>
                  <a:srgbClr val="FF818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성진이 </a:t>
            </a:r>
            <a:r>
              <a:rPr lang="ko-KR" altLang="en-US" sz="6600" dirty="0" err="1">
                <a:solidFill>
                  <a:srgbClr val="FF818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파이팅＂</a:t>
            </a:r>
            <a:r>
              <a:rPr lang="ko-KR" altLang="en-US" sz="6600" dirty="0" err="1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외쳐주시고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FC828-FC7A-4518-9CB6-704F2F6AAD7C}"/>
              </a:ext>
            </a:extLst>
          </p:cNvPr>
          <p:cNvSpPr txBox="1"/>
          <p:nvPr/>
        </p:nvSpPr>
        <p:spPr>
          <a:xfrm>
            <a:off x="12950190" y="721392"/>
            <a:ext cx="366959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김진섭 선생님</a:t>
            </a:r>
            <a:endParaRPr lang="en-US" altLang="ko-KR" sz="2800" dirty="0"/>
          </a:p>
          <a:p>
            <a:r>
              <a:rPr lang="ko-KR" altLang="en-US" sz="2800" dirty="0" err="1"/>
              <a:t>최보람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채광원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/>
              <a:t>최윤희 선생님</a:t>
            </a:r>
            <a:endParaRPr lang="en-US" altLang="ko-KR" sz="2800" dirty="0"/>
          </a:p>
          <a:p>
            <a:r>
              <a:rPr lang="ko-KR" altLang="en-US" sz="2800" dirty="0" err="1"/>
              <a:t>조아형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윤상종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조우현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이두희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/>
              <a:t>서버 컨설팅 전문가님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340886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1087152"/>
            <a:ext cx="1145584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rgbClr val="FF818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이두희</a:t>
            </a:r>
            <a:r>
              <a:rPr lang="ko-KR" altLang="en-US" sz="6600" dirty="0">
                <a:solidFill>
                  <a:srgbClr val="FF818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선생님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en-US" altLang="ko-KR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“</a:t>
            </a:r>
            <a:r>
              <a:rPr lang="ko-KR" altLang="en-US" sz="6600" dirty="0">
                <a:solidFill>
                  <a:srgbClr val="FF818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아름다우십니다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선생님</a:t>
            </a:r>
            <a:r>
              <a:rPr lang="en-US" altLang="ko-KR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”</a:t>
            </a: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한 마디에 흔쾌히 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부품을 빌려주시고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FC828-FC7A-4518-9CB6-704F2F6AAD7C}"/>
              </a:ext>
            </a:extLst>
          </p:cNvPr>
          <p:cNvSpPr txBox="1"/>
          <p:nvPr/>
        </p:nvSpPr>
        <p:spPr>
          <a:xfrm>
            <a:off x="12980670" y="645192"/>
            <a:ext cx="282481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윤상종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조우현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이두희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선생님등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3178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1087152"/>
            <a:ext cx="1145584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chemeClr val="accent4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채광원</a:t>
            </a:r>
            <a:r>
              <a:rPr lang="ko-KR" altLang="en-US" sz="6600" dirty="0">
                <a:solidFill>
                  <a:schemeClr val="accent4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선생님</a:t>
            </a:r>
            <a:endParaRPr lang="en-US" altLang="ko-KR" sz="6600" dirty="0">
              <a:solidFill>
                <a:schemeClr val="accent4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en-US" altLang="ko-KR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“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이야 대단한데</a:t>
            </a:r>
            <a:r>
              <a:rPr lang="en-US" altLang="ko-KR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??? ”</a:t>
            </a: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매일 감탄으로 저희의 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accent4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사기를 충전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해주시고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FC828-FC7A-4518-9CB6-704F2F6AAD7C}"/>
              </a:ext>
            </a:extLst>
          </p:cNvPr>
          <p:cNvSpPr txBox="1"/>
          <p:nvPr/>
        </p:nvSpPr>
        <p:spPr>
          <a:xfrm>
            <a:off x="12950190" y="721392"/>
            <a:ext cx="366959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조아형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윤상종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조우현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이두희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/>
              <a:t>서버 컨설팅 전문가님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277801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chemeClr val="accent6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조아형</a:t>
            </a:r>
            <a:r>
              <a:rPr lang="ko-KR" altLang="en-US" sz="6600" dirty="0">
                <a:solidFill>
                  <a:schemeClr val="accent6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선생님</a:t>
            </a:r>
            <a:endParaRPr lang="en-US" altLang="ko-KR" sz="6600" dirty="0">
              <a:solidFill>
                <a:schemeClr val="accent6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선생님의 한마디에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accent6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자신감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이 살아나고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FC828-FC7A-4518-9CB6-704F2F6AAD7C}"/>
              </a:ext>
            </a:extLst>
          </p:cNvPr>
          <p:cNvSpPr txBox="1"/>
          <p:nvPr/>
        </p:nvSpPr>
        <p:spPr>
          <a:xfrm>
            <a:off x="12980670" y="645192"/>
            <a:ext cx="28248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조아형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윤상종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조우현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이두희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선생님등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256067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rgbClr val="F94723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박성국</a:t>
            </a:r>
            <a:r>
              <a:rPr lang="ko-KR" altLang="en-US" sz="6600" dirty="0">
                <a:solidFill>
                  <a:srgbClr val="F94723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선생님</a:t>
            </a:r>
            <a:endParaRPr lang="en-US" altLang="ko-KR" sz="6600" dirty="0">
              <a:solidFill>
                <a:srgbClr val="F94723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선생님의 </a:t>
            </a:r>
            <a:r>
              <a:rPr lang="ko-KR" altLang="en-US" sz="6600" dirty="0">
                <a:solidFill>
                  <a:srgbClr val="F94723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손길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한번에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작품의 </a:t>
            </a:r>
            <a:r>
              <a:rPr lang="ko-KR" altLang="en-US" sz="6600" dirty="0">
                <a:solidFill>
                  <a:srgbClr val="F94723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앞날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이 밝아졌고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FC828-FC7A-4518-9CB6-704F2F6AAD7C}"/>
              </a:ext>
            </a:extLst>
          </p:cNvPr>
          <p:cNvSpPr txBox="1"/>
          <p:nvPr/>
        </p:nvSpPr>
        <p:spPr>
          <a:xfrm>
            <a:off x="12980670" y="645192"/>
            <a:ext cx="28248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조아형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윤상종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조우현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이두희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선생님등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74497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1087152"/>
            <a:ext cx="11455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rgbClr val="7030A0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조우현</a:t>
            </a:r>
            <a:r>
              <a:rPr lang="ko-KR" altLang="en-US" sz="6600" dirty="0">
                <a:solidFill>
                  <a:srgbClr val="7030A0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선생님</a:t>
            </a:r>
            <a:endParaRPr lang="en-US" altLang="ko-KR" sz="6600" dirty="0">
              <a:solidFill>
                <a:srgbClr val="7030A0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선생님의 </a:t>
            </a:r>
            <a:r>
              <a:rPr lang="ko-KR" altLang="en-US" sz="6600" dirty="0">
                <a:solidFill>
                  <a:srgbClr val="7030A0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많은 조언 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속에서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작품의 </a:t>
            </a:r>
            <a:r>
              <a:rPr lang="ko-KR" altLang="en-US" sz="6600" dirty="0">
                <a:solidFill>
                  <a:srgbClr val="7030A0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힌트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를 얻고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FC828-FC7A-4518-9CB6-704F2F6AAD7C}"/>
              </a:ext>
            </a:extLst>
          </p:cNvPr>
          <p:cNvSpPr txBox="1"/>
          <p:nvPr/>
        </p:nvSpPr>
        <p:spPr>
          <a:xfrm>
            <a:off x="12980670" y="645192"/>
            <a:ext cx="28248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조아형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윤상종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조우현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이두희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선생님등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87323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FBF0E9-D7A7-48D4-B836-C8D5EA787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DD1B8-3B56-465C-B52D-B3B728D36AE4}"/>
              </a:ext>
            </a:extLst>
          </p:cNvPr>
          <p:cNvSpPr txBox="1"/>
          <p:nvPr/>
        </p:nvSpPr>
        <p:spPr>
          <a:xfrm>
            <a:off x="187516" y="843677"/>
            <a:ext cx="1145584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그 외에도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많은 분들의 도움</a:t>
            </a:r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으로</a:t>
            </a:r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endParaRPr lang="en-US" altLang="ko-KR" sz="6600" dirty="0">
              <a:solidFill>
                <a:schemeClr val="bg1">
                  <a:lumMod val="6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작품을 완성시켰습니다</a:t>
            </a:r>
            <a:r>
              <a:rPr lang="en-US" altLang="ko-KR" sz="660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FC828-FC7A-4518-9CB6-704F2F6AAD7C}"/>
              </a:ext>
            </a:extLst>
          </p:cNvPr>
          <p:cNvSpPr txBox="1"/>
          <p:nvPr/>
        </p:nvSpPr>
        <p:spPr>
          <a:xfrm>
            <a:off x="12980670" y="645192"/>
            <a:ext cx="28248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조아형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윤상종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조우현</a:t>
            </a:r>
            <a:r>
              <a:rPr lang="ko-KR" altLang="en-US" sz="2800" dirty="0"/>
              <a:t> 선생님</a:t>
            </a:r>
            <a:endParaRPr lang="en-US" altLang="ko-KR" sz="2800" dirty="0"/>
          </a:p>
          <a:p>
            <a:r>
              <a:rPr lang="ko-KR" altLang="en-US" sz="2800" dirty="0" err="1"/>
              <a:t>이두희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선생님등</a:t>
            </a:r>
            <a:endParaRPr lang="en-US" altLang="ko-KR" sz="2800" dirty="0"/>
          </a:p>
          <a:p>
            <a:r>
              <a:rPr lang="ko-KR" altLang="en-US" sz="2800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417686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9C620F-19FD-40D9-87E2-EEFF38B1A9F5}"/>
              </a:ext>
            </a:extLst>
          </p:cNvPr>
          <p:cNvSpPr txBox="1"/>
          <p:nvPr/>
        </p:nvSpPr>
        <p:spPr>
          <a:xfrm>
            <a:off x="513611" y="539555"/>
            <a:ext cx="10156938" cy="1963679"/>
          </a:xfrm>
          <a:prstGeom prst="rect">
            <a:avLst/>
          </a:prstGeom>
          <a:noFill/>
        </p:spPr>
        <p:txBody>
          <a:bodyPr wrap="square" lIns="111063" tIns="55531" rIns="111063" bIns="55531" rtlCol="0">
            <a:spAutoFit/>
          </a:bodyPr>
          <a:lstStyle/>
          <a:p>
            <a:r>
              <a:rPr lang="ko-KR" altLang="en-US" sz="6016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스마트</a:t>
            </a:r>
            <a:r>
              <a:rPr lang="en-US" altLang="ko-KR" sz="6016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</a:t>
            </a:r>
            <a:r>
              <a:rPr lang="ko-KR" altLang="en-US" sz="6016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펫        </a:t>
            </a:r>
            <a:endParaRPr lang="en-US" altLang="ko-KR" sz="6016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6016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밥 줘</a:t>
            </a:r>
            <a:r>
              <a:rPr lang="en-US" altLang="ko-KR" sz="6016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, </a:t>
            </a:r>
            <a:r>
              <a:rPr lang="ko-KR" altLang="en-US" sz="6016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</a:t>
            </a:r>
            <a:r>
              <a:rPr lang="en-US" altLang="ko-KR" sz="6016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  <a:endParaRPr lang="en-US" altLang="ko-KR" sz="6016" dirty="0"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55AA95-0BC1-4529-A65F-0110B833BB74}"/>
              </a:ext>
            </a:extLst>
          </p:cNvPr>
          <p:cNvCxnSpPr>
            <a:cxnSpLocks/>
          </p:cNvCxnSpPr>
          <p:nvPr/>
        </p:nvCxnSpPr>
        <p:spPr>
          <a:xfrm>
            <a:off x="3725530" y="1078037"/>
            <a:ext cx="115857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DC6EF7-4D87-4DEE-9A42-C4B80A73C471}"/>
              </a:ext>
            </a:extLst>
          </p:cNvPr>
          <p:cNvSpPr txBox="1"/>
          <p:nvPr/>
        </p:nvSpPr>
        <p:spPr>
          <a:xfrm>
            <a:off x="4614673" y="1394436"/>
            <a:ext cx="727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INDEX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D2D0F6-A236-41BD-8537-EF9FDD521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14" y="1521394"/>
            <a:ext cx="935646" cy="9356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4EFCE2-46E2-4797-8E75-61EA87607DA6}"/>
              </a:ext>
            </a:extLst>
          </p:cNvPr>
          <p:cNvSpPr txBox="1"/>
          <p:nvPr/>
        </p:nvSpPr>
        <p:spPr>
          <a:xfrm>
            <a:off x="8298162" y="4721675"/>
            <a:ext cx="3329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정보통신 </a:t>
            </a:r>
            <a:r>
              <a:rPr lang="en-US" altLang="ko-KR" sz="2400" dirty="0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| </a:t>
            </a:r>
            <a:r>
              <a:rPr lang="ko-KR" altLang="en-US" sz="2400" dirty="0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프로젝트</a:t>
            </a:r>
            <a:endParaRPr lang="en-US" altLang="ko-KR" sz="2400" dirty="0"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  <a:p>
            <a:pPr algn="r"/>
            <a:endParaRPr lang="en-US" altLang="ko-KR" sz="2400" dirty="0"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  <a:p>
            <a:pPr algn="r"/>
            <a:r>
              <a:rPr lang="ko-KR" altLang="en-US" sz="2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허성진</a:t>
            </a:r>
            <a:r>
              <a:rPr lang="ko-KR" altLang="en-US" sz="2400" dirty="0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 </a:t>
            </a:r>
            <a:r>
              <a:rPr lang="en-US" altLang="ko-KR" sz="2400" spc="-300" dirty="0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: :</a:t>
            </a:r>
            <a:r>
              <a:rPr lang="en-US" altLang="ko-KR" sz="2400" dirty="0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 </a:t>
            </a:r>
            <a:r>
              <a:rPr lang="ko-KR" altLang="en-US" sz="2400" dirty="0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문은서</a:t>
            </a:r>
            <a:endParaRPr lang="en-US" altLang="ko-KR" sz="2400" dirty="0"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  <a:p>
            <a:pPr algn="r"/>
            <a:r>
              <a:rPr lang="ko-KR" altLang="en-US" sz="2400" dirty="0" err="1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윤수화</a:t>
            </a:r>
            <a:r>
              <a:rPr lang="ko-KR" altLang="en-US" sz="2400" dirty="0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 </a:t>
            </a:r>
            <a:r>
              <a:rPr lang="en-US" altLang="ko-KR" sz="2400" spc="-300" dirty="0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: :</a:t>
            </a:r>
            <a:r>
              <a:rPr lang="en-US" altLang="ko-KR" sz="2400" dirty="0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 </a:t>
            </a:r>
            <a:r>
              <a:rPr lang="ko-KR" altLang="en-US" sz="2400" dirty="0" err="1"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정성운</a:t>
            </a:r>
            <a:endParaRPr lang="ko-KR" altLang="en-US" sz="2400" dirty="0"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14FAC-A35F-4A7C-8084-2F4219521E2C}"/>
              </a:ext>
            </a:extLst>
          </p:cNvPr>
          <p:cNvSpPr txBox="1"/>
          <p:nvPr/>
        </p:nvSpPr>
        <p:spPr>
          <a:xfrm>
            <a:off x="4373254" y="548374"/>
            <a:ext cx="4091587" cy="101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2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프로젝트</a:t>
            </a:r>
            <a:endParaRPr lang="en-US" altLang="ko-KR" sz="6020" dirty="0">
              <a:solidFill>
                <a:schemeClr val="tx1">
                  <a:lumMod val="85000"/>
                  <a:lumOff val="1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10" name="Billie Eilish - bad guy (Official Instrumental)  DL">
            <a:hlinkClick r:id="" action="ppaction://media"/>
            <a:extLst>
              <a:ext uri="{FF2B5EF4-FFF2-40B4-BE49-F238E27FC236}">
                <a16:creationId xmlns:a16="http://schemas.microsoft.com/office/drawing/2014/main" id="{E3F273A2-AA4D-427A-83BE-E5F4DCFD848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200" end="36491.041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014960" y="31116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5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55400B-BC4F-4BE1-8374-BB631B703B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2AC1A-7607-4EB3-B935-8531313BAC8E}"/>
              </a:ext>
            </a:extLst>
          </p:cNvPr>
          <p:cNvSpPr txBox="1"/>
          <p:nvPr/>
        </p:nvSpPr>
        <p:spPr>
          <a:xfrm>
            <a:off x="368078" y="1213008"/>
            <a:ext cx="114558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“ </a:t>
            </a:r>
            <a:r>
              <a:rPr lang="ko-KR" altLang="en-US" sz="44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밥 줘</a:t>
            </a:r>
            <a:r>
              <a:rPr lang="en-US" altLang="ko-KR" sz="44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, </a:t>
            </a:r>
            <a:r>
              <a:rPr lang="ko-KR" altLang="en-US" sz="44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en-US" altLang="ko-KR" sz="44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”</a:t>
            </a:r>
          </a:p>
          <a:p>
            <a:pPr algn="ctr"/>
            <a:endParaRPr lang="en-US" altLang="ko-KR" sz="60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모두를 위한 기술을 만들자</a:t>
            </a:r>
          </a:p>
          <a:p>
            <a:pPr algn="ctr"/>
            <a:endParaRPr lang="en-US" altLang="ko-KR" sz="60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36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 dir="out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0D761A3-9B93-4D34-90F8-272BD911F0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55400B-BC4F-4BE1-8374-BB631B703B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2AC1A-7607-4EB3-B935-8531313BAC8E}"/>
              </a:ext>
            </a:extLst>
          </p:cNvPr>
          <p:cNvSpPr txBox="1"/>
          <p:nvPr/>
        </p:nvSpPr>
        <p:spPr>
          <a:xfrm>
            <a:off x="368078" y="1012954"/>
            <a:ext cx="1145584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“ </a:t>
            </a:r>
            <a:r>
              <a:rPr lang="ko-KR" altLang="en-US" sz="44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밥 줘</a:t>
            </a:r>
            <a:r>
              <a:rPr lang="en-US" altLang="ko-KR" sz="44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, </a:t>
            </a:r>
            <a:r>
              <a:rPr lang="ko-KR" altLang="en-US" sz="44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en-US" altLang="ko-KR" sz="44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”</a:t>
            </a:r>
          </a:p>
          <a:p>
            <a:pPr algn="ctr"/>
            <a:endParaRPr lang="en-US" altLang="ko-KR" sz="60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80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모두를 위한 기술을 만들자</a:t>
            </a:r>
          </a:p>
          <a:p>
            <a:pPr algn="ctr"/>
            <a:endParaRPr lang="en-US" altLang="ko-KR" sz="60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99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055400B-BC4F-4BE1-8374-BB631B703B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154A9-5209-4125-95FA-4E9B5C73A209}"/>
              </a:ext>
            </a:extLst>
          </p:cNvPr>
          <p:cNvSpPr/>
          <p:nvPr/>
        </p:nvSpPr>
        <p:spPr>
          <a:xfrm>
            <a:off x="0" y="7260682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12AEEB-CA4C-42D0-92EA-DB59B52ECE5E}"/>
              </a:ext>
            </a:extLst>
          </p:cNvPr>
          <p:cNvSpPr/>
          <p:nvPr/>
        </p:nvSpPr>
        <p:spPr>
          <a:xfrm>
            <a:off x="4430077" y="4844636"/>
            <a:ext cx="3113723" cy="647479"/>
          </a:xfrm>
          <a:prstGeom prst="rect">
            <a:avLst/>
          </a:prstGeom>
          <a:solidFill>
            <a:srgbClr val="FFDC4E"/>
          </a:solidFill>
          <a:ln>
            <a:solidFill>
              <a:srgbClr val="FFDC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2AC1A-7607-4EB3-B935-8531313BAC8E}"/>
              </a:ext>
            </a:extLst>
          </p:cNvPr>
          <p:cNvSpPr txBox="1"/>
          <p:nvPr/>
        </p:nvSpPr>
        <p:spPr>
          <a:xfrm>
            <a:off x="368078" y="1012954"/>
            <a:ext cx="1145584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2F2F2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“ </a:t>
            </a:r>
            <a:r>
              <a:rPr lang="ko-KR" altLang="en-US" sz="4400" dirty="0">
                <a:solidFill>
                  <a:srgbClr val="F2F2F2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밥 줘</a:t>
            </a:r>
            <a:r>
              <a:rPr lang="en-US" altLang="ko-KR" sz="4400" dirty="0">
                <a:solidFill>
                  <a:srgbClr val="F2F2F2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, </a:t>
            </a:r>
            <a:r>
              <a:rPr lang="ko-KR" altLang="en-US" sz="4400" dirty="0">
                <a:solidFill>
                  <a:srgbClr val="F2F2F2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en-US" altLang="ko-KR" sz="4400" dirty="0">
                <a:solidFill>
                  <a:srgbClr val="F2F2F2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”</a:t>
            </a:r>
          </a:p>
          <a:p>
            <a:pPr algn="ctr"/>
            <a:endParaRPr lang="en-US" altLang="ko-KR" sz="60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모두를 위한 기술을 만들자</a:t>
            </a:r>
          </a:p>
          <a:p>
            <a:pPr algn="ctr"/>
            <a:endParaRPr lang="en-US" altLang="ko-KR" sz="60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감사합니다</a:t>
            </a: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426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8E6A7D-CF66-42C4-8852-73B2749381D2}"/>
              </a:ext>
            </a:extLst>
          </p:cNvPr>
          <p:cNvSpPr txBox="1"/>
          <p:nvPr/>
        </p:nvSpPr>
        <p:spPr>
          <a:xfrm>
            <a:off x="4050206" y="2715969"/>
            <a:ext cx="4091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783861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8E6A7D-CF66-42C4-8852-73B2749381D2}"/>
              </a:ext>
            </a:extLst>
          </p:cNvPr>
          <p:cNvSpPr txBox="1"/>
          <p:nvPr/>
        </p:nvSpPr>
        <p:spPr>
          <a:xfrm>
            <a:off x="-975109" y="329562"/>
            <a:ext cx="409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1A642-3958-44B2-9190-744ADFF6FA8D}"/>
              </a:ext>
            </a:extLst>
          </p:cNvPr>
          <p:cNvSpPr txBox="1"/>
          <p:nvPr/>
        </p:nvSpPr>
        <p:spPr>
          <a:xfrm>
            <a:off x="400771" y="171471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WHY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96A69-4B64-4347-817C-D39C2F002821}"/>
              </a:ext>
            </a:extLst>
          </p:cNvPr>
          <p:cNvSpPr txBox="1"/>
          <p:nvPr/>
        </p:nvSpPr>
        <p:spPr>
          <a:xfrm>
            <a:off x="400770" y="27704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WHAT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B3151-EE76-4E82-B939-E56F948ED21B}"/>
              </a:ext>
            </a:extLst>
          </p:cNvPr>
          <p:cNvSpPr txBox="1"/>
          <p:nvPr/>
        </p:nvSpPr>
        <p:spPr>
          <a:xfrm>
            <a:off x="400770" y="382621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HOW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D1C90-CB72-454E-BCFD-3A944B576682}"/>
              </a:ext>
            </a:extLst>
          </p:cNvPr>
          <p:cNvSpPr txBox="1"/>
          <p:nvPr/>
        </p:nvSpPr>
        <p:spPr>
          <a:xfrm>
            <a:off x="400769" y="48819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WHO ?</a:t>
            </a:r>
          </a:p>
        </p:txBody>
      </p:sp>
    </p:spTree>
    <p:extLst>
      <p:ext uri="{BB962C8B-B14F-4D97-AF65-F5344CB8AC3E}">
        <p14:creationId xmlns:p14="http://schemas.microsoft.com/office/powerpoint/2010/main" val="752158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8E6A7D-CF66-42C4-8852-73B2749381D2}"/>
              </a:ext>
            </a:extLst>
          </p:cNvPr>
          <p:cNvSpPr txBox="1"/>
          <p:nvPr/>
        </p:nvSpPr>
        <p:spPr>
          <a:xfrm>
            <a:off x="-975109" y="329562"/>
            <a:ext cx="409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1A642-3958-44B2-9190-744ADFF6FA8D}"/>
              </a:ext>
            </a:extLst>
          </p:cNvPr>
          <p:cNvSpPr txBox="1"/>
          <p:nvPr/>
        </p:nvSpPr>
        <p:spPr>
          <a:xfrm>
            <a:off x="400771" y="171471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WHY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96A69-4B64-4347-817C-D39C2F002821}"/>
              </a:ext>
            </a:extLst>
          </p:cNvPr>
          <p:cNvSpPr txBox="1"/>
          <p:nvPr/>
        </p:nvSpPr>
        <p:spPr>
          <a:xfrm>
            <a:off x="400770" y="27704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WHAT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B3151-EE76-4E82-B939-E56F948ED21B}"/>
              </a:ext>
            </a:extLst>
          </p:cNvPr>
          <p:cNvSpPr txBox="1"/>
          <p:nvPr/>
        </p:nvSpPr>
        <p:spPr>
          <a:xfrm>
            <a:off x="400770" y="382621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HOW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D1C90-CB72-454E-BCFD-3A944B576682}"/>
              </a:ext>
            </a:extLst>
          </p:cNvPr>
          <p:cNvSpPr txBox="1"/>
          <p:nvPr/>
        </p:nvSpPr>
        <p:spPr>
          <a:xfrm>
            <a:off x="400769" y="48819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WHO ?</a:t>
            </a:r>
          </a:p>
        </p:txBody>
      </p:sp>
    </p:spTree>
    <p:extLst>
      <p:ext uri="{BB962C8B-B14F-4D97-AF65-F5344CB8AC3E}">
        <p14:creationId xmlns:p14="http://schemas.microsoft.com/office/powerpoint/2010/main" val="40232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">
        <p:fade/>
      </p:transition>
    </mc:Choice>
    <mc:Fallback xmlns="">
      <p:transition advClick="0" advTm="1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8D0B80-D65E-461B-8D3D-8A5D3D48A958}"/>
              </a:ext>
            </a:extLst>
          </p:cNvPr>
          <p:cNvSpPr txBox="1"/>
          <p:nvPr/>
        </p:nvSpPr>
        <p:spPr>
          <a:xfrm>
            <a:off x="6962972" y="1315479"/>
            <a:ext cx="2139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rPr>
              <a:t>2016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rPr>
              <a:t>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C93D3-2052-4FE4-ADA7-FD1C3F7DDA90}"/>
              </a:ext>
            </a:extLst>
          </p:cNvPr>
          <p:cNvSpPr txBox="1"/>
          <p:nvPr/>
        </p:nvSpPr>
        <p:spPr>
          <a:xfrm>
            <a:off x="6877008" y="2331296"/>
            <a:ext cx="267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정보통신기기과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261A8-F205-4ADA-A6A0-7C6786147EE3}"/>
              </a:ext>
            </a:extLst>
          </p:cNvPr>
          <p:cNvSpPr txBox="1"/>
          <p:nvPr/>
        </p:nvSpPr>
        <p:spPr>
          <a:xfrm>
            <a:off x="9555629" y="2177407"/>
            <a:ext cx="122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gradFill flip="none" rotWithShape="1">
                  <a:gsLst>
                    <a:gs pos="0">
                      <a:srgbClr val="4169E1"/>
                    </a:gs>
                    <a:gs pos="100000">
                      <a:schemeClr val="bg1"/>
                    </a:gs>
                    <a:gs pos="100000">
                      <a:srgbClr val="4169E1"/>
                    </a:gs>
                    <a:gs pos="62000">
                      <a:schemeClr val="accent5">
                        <a:lumMod val="60000"/>
                        <a:lumOff val="40000"/>
                      </a:schemeClr>
                    </a:gs>
                  </a:gsLst>
                  <a:lin ang="2700000" scaled="0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5</a:t>
            </a:r>
            <a:r>
              <a:rPr lang="ko-KR" altLang="en-US" sz="4800" b="1" dirty="0">
                <a:gradFill flip="none" rotWithShape="1">
                  <a:gsLst>
                    <a:gs pos="0">
                      <a:srgbClr val="4169E1"/>
                    </a:gs>
                    <a:gs pos="100000">
                      <a:schemeClr val="bg1"/>
                    </a:gs>
                    <a:gs pos="100000">
                      <a:srgbClr val="4169E1"/>
                    </a:gs>
                    <a:gs pos="62000">
                      <a:schemeClr val="accent5">
                        <a:lumMod val="60000"/>
                        <a:lumOff val="40000"/>
                      </a:schemeClr>
                    </a:gs>
                  </a:gsLst>
                  <a:lin ang="2700000" scaled="0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A9CD6-0671-4197-8D52-1AA0899EBF85}"/>
              </a:ext>
            </a:extLst>
          </p:cNvPr>
          <p:cNvSpPr txBox="1"/>
          <p:nvPr/>
        </p:nvSpPr>
        <p:spPr>
          <a:xfrm>
            <a:off x="6877008" y="3100891"/>
            <a:ext cx="111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MDP</a:t>
            </a:r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2D1855-CCD0-45F9-A074-A292537DD3AF}"/>
              </a:ext>
            </a:extLst>
          </p:cNvPr>
          <p:cNvSpPr txBox="1"/>
          <p:nvPr/>
        </p:nvSpPr>
        <p:spPr>
          <a:xfrm>
            <a:off x="6877008" y="3870486"/>
            <a:ext cx="382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모든 조 서버</a:t>
            </a:r>
            <a:r>
              <a:rPr lang="en-US" altLang="ko-KR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(DB) </a:t>
            </a:r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구축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9213E-FE73-4370-A245-00884D9D7E9E}"/>
              </a:ext>
            </a:extLst>
          </p:cNvPr>
          <p:cNvSpPr txBox="1"/>
          <p:nvPr/>
        </p:nvSpPr>
        <p:spPr>
          <a:xfrm>
            <a:off x="7978757" y="4640081"/>
            <a:ext cx="2804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네트워크 구축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758250E-17C1-44C1-A3D4-3EE8D331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41" y="1700199"/>
            <a:ext cx="2952000" cy="2952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792EEF-E490-41B3-9037-5CC2C84C80D7}"/>
              </a:ext>
            </a:extLst>
          </p:cNvPr>
          <p:cNvSpPr/>
          <p:nvPr/>
        </p:nvSpPr>
        <p:spPr>
          <a:xfrm>
            <a:off x="7829271" y="2947003"/>
            <a:ext cx="1626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4800" b="1" kern="0" dirty="0">
                <a:gradFill flip="none" rotWithShape="1">
                  <a:gsLst>
                    <a:gs pos="29000">
                      <a:srgbClr val="FF6F6D"/>
                    </a:gs>
                    <a:gs pos="100000">
                      <a:srgbClr val="FCD462"/>
                    </a:gs>
                  </a:gsLst>
                  <a:lin ang="2700000" scaled="1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최초</a:t>
            </a:r>
            <a:endParaRPr kumimoji="0" lang="ko-KR" altLang="en-US" sz="4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29000">
                    <a:srgbClr val="FF6F6D"/>
                  </a:gs>
                  <a:gs pos="100000">
                    <a:srgbClr val="FCD462"/>
                  </a:gs>
                </a:gsLst>
                <a:lin ang="2700000" scaled="1"/>
                <a:tileRect/>
              </a:gra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Bad to the Bone">
            <a:hlinkClick r:id="" action="ppaction://media"/>
            <a:extLst>
              <a:ext uri="{FF2B5EF4-FFF2-40B4-BE49-F238E27FC236}">
                <a16:creationId xmlns:a16="http://schemas.microsoft.com/office/drawing/2014/main" id="{F2C9A4EE-19BB-473F-8768-C431B53617E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000" end="91234.2083"/>
                  <p14:fade out="16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447" y="11332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00">
        <p:fade/>
      </p:transition>
    </mc:Choice>
    <mc:Fallback xmlns="">
      <p:transition spd="med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59B1F2-0315-467E-9988-EE089E2BB2C4}"/>
              </a:ext>
            </a:extLst>
          </p:cNvPr>
          <p:cNvSpPr txBox="1"/>
          <p:nvPr/>
        </p:nvSpPr>
        <p:spPr>
          <a:xfrm>
            <a:off x="3939439" y="1991593"/>
            <a:ext cx="3213202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왜 만들었을까</a:t>
            </a:r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E6A7D-CF66-42C4-8852-73B2749381D2}"/>
              </a:ext>
            </a:extLst>
          </p:cNvPr>
          <p:cNvSpPr txBox="1"/>
          <p:nvPr/>
        </p:nvSpPr>
        <p:spPr>
          <a:xfrm>
            <a:off x="-975109" y="329562"/>
            <a:ext cx="409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1A642-3958-44B2-9190-744ADFF6FA8D}"/>
              </a:ext>
            </a:extLst>
          </p:cNvPr>
          <p:cNvSpPr txBox="1"/>
          <p:nvPr/>
        </p:nvSpPr>
        <p:spPr>
          <a:xfrm>
            <a:off x="400771" y="1714710"/>
            <a:ext cx="2637069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WHY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96A69-4B64-4347-817C-D39C2F002821}"/>
              </a:ext>
            </a:extLst>
          </p:cNvPr>
          <p:cNvSpPr txBox="1"/>
          <p:nvPr/>
        </p:nvSpPr>
        <p:spPr>
          <a:xfrm>
            <a:off x="400770" y="27704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WHAT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B3151-EE76-4E82-B939-E56F948ED21B}"/>
              </a:ext>
            </a:extLst>
          </p:cNvPr>
          <p:cNvSpPr txBox="1"/>
          <p:nvPr/>
        </p:nvSpPr>
        <p:spPr>
          <a:xfrm>
            <a:off x="400770" y="382621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HOW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D1C90-CB72-454E-BCFD-3A944B576682}"/>
              </a:ext>
            </a:extLst>
          </p:cNvPr>
          <p:cNvSpPr txBox="1"/>
          <p:nvPr/>
        </p:nvSpPr>
        <p:spPr>
          <a:xfrm>
            <a:off x="400769" y="48819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WHO ?</a:t>
            </a:r>
          </a:p>
        </p:txBody>
      </p:sp>
    </p:spTree>
    <p:extLst>
      <p:ext uri="{BB962C8B-B14F-4D97-AF65-F5344CB8AC3E}">
        <p14:creationId xmlns:p14="http://schemas.microsoft.com/office/powerpoint/2010/main" val="2282477783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59B1F2-0315-467E-9988-EE089E2BB2C4}"/>
              </a:ext>
            </a:extLst>
          </p:cNvPr>
          <p:cNvSpPr txBox="1"/>
          <p:nvPr/>
        </p:nvSpPr>
        <p:spPr>
          <a:xfrm>
            <a:off x="3939439" y="1991593"/>
            <a:ext cx="3213202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왜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E6A7D-CF66-42C4-8852-73B2749381D2}"/>
              </a:ext>
            </a:extLst>
          </p:cNvPr>
          <p:cNvSpPr txBox="1"/>
          <p:nvPr/>
        </p:nvSpPr>
        <p:spPr>
          <a:xfrm>
            <a:off x="-975109" y="329562"/>
            <a:ext cx="409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1A642-3958-44B2-9190-744ADFF6FA8D}"/>
              </a:ext>
            </a:extLst>
          </p:cNvPr>
          <p:cNvSpPr txBox="1"/>
          <p:nvPr/>
        </p:nvSpPr>
        <p:spPr>
          <a:xfrm>
            <a:off x="400771" y="1714710"/>
            <a:ext cx="2637069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WHY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96A69-4B64-4347-817C-D39C2F002821}"/>
              </a:ext>
            </a:extLst>
          </p:cNvPr>
          <p:cNvSpPr txBox="1"/>
          <p:nvPr/>
        </p:nvSpPr>
        <p:spPr>
          <a:xfrm>
            <a:off x="400770" y="27704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WHAT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B3151-EE76-4E82-B939-E56F948ED21B}"/>
              </a:ext>
            </a:extLst>
          </p:cNvPr>
          <p:cNvSpPr txBox="1"/>
          <p:nvPr/>
        </p:nvSpPr>
        <p:spPr>
          <a:xfrm>
            <a:off x="400770" y="382621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HOW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D1C90-CB72-454E-BCFD-3A944B576682}"/>
              </a:ext>
            </a:extLst>
          </p:cNvPr>
          <p:cNvSpPr txBox="1"/>
          <p:nvPr/>
        </p:nvSpPr>
        <p:spPr>
          <a:xfrm>
            <a:off x="400769" y="48819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WHO ?</a:t>
            </a:r>
          </a:p>
        </p:txBody>
      </p:sp>
    </p:spTree>
    <p:extLst>
      <p:ext uri="{BB962C8B-B14F-4D97-AF65-F5344CB8AC3E}">
        <p14:creationId xmlns:p14="http://schemas.microsoft.com/office/powerpoint/2010/main" val="140602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59B1F2-0315-467E-9988-EE089E2BB2C4}"/>
              </a:ext>
            </a:extLst>
          </p:cNvPr>
          <p:cNvSpPr txBox="1"/>
          <p:nvPr/>
        </p:nvSpPr>
        <p:spPr>
          <a:xfrm>
            <a:off x="3939439" y="1991593"/>
            <a:ext cx="3213202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왜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E6A7D-CF66-42C4-8852-73B2749381D2}"/>
              </a:ext>
            </a:extLst>
          </p:cNvPr>
          <p:cNvSpPr txBox="1"/>
          <p:nvPr/>
        </p:nvSpPr>
        <p:spPr>
          <a:xfrm>
            <a:off x="-975109" y="329562"/>
            <a:ext cx="409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1A642-3958-44B2-9190-744ADFF6FA8D}"/>
              </a:ext>
            </a:extLst>
          </p:cNvPr>
          <p:cNvSpPr txBox="1"/>
          <p:nvPr/>
        </p:nvSpPr>
        <p:spPr>
          <a:xfrm>
            <a:off x="400771" y="1714710"/>
            <a:ext cx="2637069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WHY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96A69-4B64-4347-817C-D39C2F002821}"/>
              </a:ext>
            </a:extLst>
          </p:cNvPr>
          <p:cNvSpPr txBox="1"/>
          <p:nvPr/>
        </p:nvSpPr>
        <p:spPr>
          <a:xfrm>
            <a:off x="400770" y="27704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WHAT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B3151-EE76-4E82-B939-E56F948ED21B}"/>
              </a:ext>
            </a:extLst>
          </p:cNvPr>
          <p:cNvSpPr txBox="1"/>
          <p:nvPr/>
        </p:nvSpPr>
        <p:spPr>
          <a:xfrm>
            <a:off x="400770" y="382621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HOW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D1C90-CB72-454E-BCFD-3A944B576682}"/>
              </a:ext>
            </a:extLst>
          </p:cNvPr>
          <p:cNvSpPr txBox="1"/>
          <p:nvPr/>
        </p:nvSpPr>
        <p:spPr>
          <a:xfrm>
            <a:off x="400769" y="48819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WHO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91FC4-B422-459D-8CCC-25807A608D8F}"/>
              </a:ext>
            </a:extLst>
          </p:cNvPr>
          <p:cNvSpPr txBox="1"/>
          <p:nvPr/>
        </p:nvSpPr>
        <p:spPr>
          <a:xfrm>
            <a:off x="3939438" y="3027913"/>
            <a:ext cx="406664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무엇을 만들었을까</a:t>
            </a:r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0336071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59B1F2-0315-467E-9988-EE089E2BB2C4}"/>
              </a:ext>
            </a:extLst>
          </p:cNvPr>
          <p:cNvSpPr txBox="1"/>
          <p:nvPr/>
        </p:nvSpPr>
        <p:spPr>
          <a:xfrm>
            <a:off x="3939439" y="1991593"/>
            <a:ext cx="3213202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왜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E6A7D-CF66-42C4-8852-73B2749381D2}"/>
              </a:ext>
            </a:extLst>
          </p:cNvPr>
          <p:cNvSpPr txBox="1"/>
          <p:nvPr/>
        </p:nvSpPr>
        <p:spPr>
          <a:xfrm>
            <a:off x="-975109" y="329562"/>
            <a:ext cx="409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1A642-3958-44B2-9190-744ADFF6FA8D}"/>
              </a:ext>
            </a:extLst>
          </p:cNvPr>
          <p:cNvSpPr txBox="1"/>
          <p:nvPr/>
        </p:nvSpPr>
        <p:spPr>
          <a:xfrm>
            <a:off x="400771" y="1714710"/>
            <a:ext cx="2637069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WHY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96A69-4B64-4347-817C-D39C2F002821}"/>
              </a:ext>
            </a:extLst>
          </p:cNvPr>
          <p:cNvSpPr txBox="1"/>
          <p:nvPr/>
        </p:nvSpPr>
        <p:spPr>
          <a:xfrm>
            <a:off x="400770" y="27704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WHAT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B3151-EE76-4E82-B939-E56F948ED21B}"/>
              </a:ext>
            </a:extLst>
          </p:cNvPr>
          <p:cNvSpPr txBox="1"/>
          <p:nvPr/>
        </p:nvSpPr>
        <p:spPr>
          <a:xfrm>
            <a:off x="400770" y="382621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HOW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D1C90-CB72-454E-BCFD-3A944B576682}"/>
              </a:ext>
            </a:extLst>
          </p:cNvPr>
          <p:cNvSpPr txBox="1"/>
          <p:nvPr/>
        </p:nvSpPr>
        <p:spPr>
          <a:xfrm>
            <a:off x="400769" y="48819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WHO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91FC4-B422-459D-8CCC-25807A608D8F}"/>
              </a:ext>
            </a:extLst>
          </p:cNvPr>
          <p:cNvSpPr txBox="1"/>
          <p:nvPr/>
        </p:nvSpPr>
        <p:spPr>
          <a:xfrm>
            <a:off x="3939438" y="3027913"/>
            <a:ext cx="406664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무엇을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56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59B1F2-0315-467E-9988-EE089E2BB2C4}"/>
              </a:ext>
            </a:extLst>
          </p:cNvPr>
          <p:cNvSpPr txBox="1"/>
          <p:nvPr/>
        </p:nvSpPr>
        <p:spPr>
          <a:xfrm>
            <a:off x="3939439" y="1991593"/>
            <a:ext cx="3213202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왜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E6A7D-CF66-42C4-8852-73B2749381D2}"/>
              </a:ext>
            </a:extLst>
          </p:cNvPr>
          <p:cNvSpPr txBox="1"/>
          <p:nvPr/>
        </p:nvSpPr>
        <p:spPr>
          <a:xfrm>
            <a:off x="-975109" y="329562"/>
            <a:ext cx="409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1A642-3958-44B2-9190-744ADFF6FA8D}"/>
              </a:ext>
            </a:extLst>
          </p:cNvPr>
          <p:cNvSpPr txBox="1"/>
          <p:nvPr/>
        </p:nvSpPr>
        <p:spPr>
          <a:xfrm>
            <a:off x="400771" y="1714710"/>
            <a:ext cx="2637069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WHY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96A69-4B64-4347-817C-D39C2F002821}"/>
              </a:ext>
            </a:extLst>
          </p:cNvPr>
          <p:cNvSpPr txBox="1"/>
          <p:nvPr/>
        </p:nvSpPr>
        <p:spPr>
          <a:xfrm>
            <a:off x="400770" y="27704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WHAT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B3151-EE76-4E82-B939-E56F948ED21B}"/>
              </a:ext>
            </a:extLst>
          </p:cNvPr>
          <p:cNvSpPr txBox="1"/>
          <p:nvPr/>
        </p:nvSpPr>
        <p:spPr>
          <a:xfrm>
            <a:off x="400770" y="382621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HOW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D1C90-CB72-454E-BCFD-3A944B576682}"/>
              </a:ext>
            </a:extLst>
          </p:cNvPr>
          <p:cNvSpPr txBox="1"/>
          <p:nvPr/>
        </p:nvSpPr>
        <p:spPr>
          <a:xfrm>
            <a:off x="400769" y="48819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WHO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91FC4-B422-459D-8CCC-25807A608D8F}"/>
              </a:ext>
            </a:extLst>
          </p:cNvPr>
          <p:cNvSpPr txBox="1"/>
          <p:nvPr/>
        </p:nvSpPr>
        <p:spPr>
          <a:xfrm>
            <a:off x="3939438" y="3027913"/>
            <a:ext cx="406664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무엇을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62AA5-4C49-4160-A96B-52261E9B7DD7}"/>
              </a:ext>
            </a:extLst>
          </p:cNvPr>
          <p:cNvSpPr txBox="1"/>
          <p:nvPr/>
        </p:nvSpPr>
        <p:spPr>
          <a:xfrm>
            <a:off x="3939438" y="4064233"/>
            <a:ext cx="406664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어떻게 만들었을까</a:t>
            </a:r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9962980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59B1F2-0315-467E-9988-EE089E2BB2C4}"/>
              </a:ext>
            </a:extLst>
          </p:cNvPr>
          <p:cNvSpPr txBox="1"/>
          <p:nvPr/>
        </p:nvSpPr>
        <p:spPr>
          <a:xfrm>
            <a:off x="3939439" y="1991593"/>
            <a:ext cx="3213202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왜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E6A7D-CF66-42C4-8852-73B2749381D2}"/>
              </a:ext>
            </a:extLst>
          </p:cNvPr>
          <p:cNvSpPr txBox="1"/>
          <p:nvPr/>
        </p:nvSpPr>
        <p:spPr>
          <a:xfrm>
            <a:off x="-975109" y="329562"/>
            <a:ext cx="409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1A642-3958-44B2-9190-744ADFF6FA8D}"/>
              </a:ext>
            </a:extLst>
          </p:cNvPr>
          <p:cNvSpPr txBox="1"/>
          <p:nvPr/>
        </p:nvSpPr>
        <p:spPr>
          <a:xfrm>
            <a:off x="400771" y="1714710"/>
            <a:ext cx="2637069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WHY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96A69-4B64-4347-817C-D39C2F002821}"/>
              </a:ext>
            </a:extLst>
          </p:cNvPr>
          <p:cNvSpPr txBox="1"/>
          <p:nvPr/>
        </p:nvSpPr>
        <p:spPr>
          <a:xfrm>
            <a:off x="400770" y="27704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WHAT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B3151-EE76-4E82-B939-E56F948ED21B}"/>
              </a:ext>
            </a:extLst>
          </p:cNvPr>
          <p:cNvSpPr txBox="1"/>
          <p:nvPr/>
        </p:nvSpPr>
        <p:spPr>
          <a:xfrm>
            <a:off x="400770" y="382621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HOW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D1C90-CB72-454E-BCFD-3A944B576682}"/>
              </a:ext>
            </a:extLst>
          </p:cNvPr>
          <p:cNvSpPr txBox="1"/>
          <p:nvPr/>
        </p:nvSpPr>
        <p:spPr>
          <a:xfrm>
            <a:off x="400769" y="48819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WHO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91FC4-B422-459D-8CCC-25807A608D8F}"/>
              </a:ext>
            </a:extLst>
          </p:cNvPr>
          <p:cNvSpPr txBox="1"/>
          <p:nvPr/>
        </p:nvSpPr>
        <p:spPr>
          <a:xfrm>
            <a:off x="3939438" y="3027913"/>
            <a:ext cx="406664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무엇을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62AA5-4C49-4160-A96B-52261E9B7DD7}"/>
              </a:ext>
            </a:extLst>
          </p:cNvPr>
          <p:cNvSpPr txBox="1"/>
          <p:nvPr/>
        </p:nvSpPr>
        <p:spPr>
          <a:xfrm>
            <a:off x="3939438" y="4064233"/>
            <a:ext cx="406664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어떻게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570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59B1F2-0315-467E-9988-EE089E2BB2C4}"/>
              </a:ext>
            </a:extLst>
          </p:cNvPr>
          <p:cNvSpPr txBox="1"/>
          <p:nvPr/>
        </p:nvSpPr>
        <p:spPr>
          <a:xfrm>
            <a:off x="3939439" y="1991593"/>
            <a:ext cx="3213202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왜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E6A7D-CF66-42C4-8852-73B2749381D2}"/>
              </a:ext>
            </a:extLst>
          </p:cNvPr>
          <p:cNvSpPr txBox="1"/>
          <p:nvPr/>
        </p:nvSpPr>
        <p:spPr>
          <a:xfrm>
            <a:off x="-975109" y="329562"/>
            <a:ext cx="409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1A642-3958-44B2-9190-744ADFF6FA8D}"/>
              </a:ext>
            </a:extLst>
          </p:cNvPr>
          <p:cNvSpPr txBox="1"/>
          <p:nvPr/>
        </p:nvSpPr>
        <p:spPr>
          <a:xfrm>
            <a:off x="400771" y="1714710"/>
            <a:ext cx="2637069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6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WHY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96A69-4B64-4347-817C-D39C2F002821}"/>
              </a:ext>
            </a:extLst>
          </p:cNvPr>
          <p:cNvSpPr txBox="1"/>
          <p:nvPr/>
        </p:nvSpPr>
        <p:spPr>
          <a:xfrm>
            <a:off x="400770" y="27704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WHAT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B3151-EE76-4E82-B939-E56F948ED21B}"/>
              </a:ext>
            </a:extLst>
          </p:cNvPr>
          <p:cNvSpPr txBox="1"/>
          <p:nvPr/>
        </p:nvSpPr>
        <p:spPr>
          <a:xfrm>
            <a:off x="400770" y="382621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HOW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D1C90-CB72-454E-BCFD-3A944B576682}"/>
              </a:ext>
            </a:extLst>
          </p:cNvPr>
          <p:cNvSpPr txBox="1"/>
          <p:nvPr/>
        </p:nvSpPr>
        <p:spPr>
          <a:xfrm>
            <a:off x="400769" y="4881960"/>
            <a:ext cx="3101788" cy="10187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602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WHO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91FC4-B422-459D-8CCC-25807A608D8F}"/>
              </a:ext>
            </a:extLst>
          </p:cNvPr>
          <p:cNvSpPr txBox="1"/>
          <p:nvPr/>
        </p:nvSpPr>
        <p:spPr>
          <a:xfrm>
            <a:off x="3939438" y="3027913"/>
            <a:ext cx="406664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무엇을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62AA5-4C49-4160-A96B-52261E9B7DD7}"/>
              </a:ext>
            </a:extLst>
          </p:cNvPr>
          <p:cNvSpPr txBox="1"/>
          <p:nvPr/>
        </p:nvSpPr>
        <p:spPr>
          <a:xfrm>
            <a:off x="3939438" y="4064233"/>
            <a:ext cx="406664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어떻게 만들었을까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23C6A-2522-4C52-8244-3E84CD0A2A0E}"/>
              </a:ext>
            </a:extLst>
          </p:cNvPr>
          <p:cNvSpPr txBox="1"/>
          <p:nvPr/>
        </p:nvSpPr>
        <p:spPr>
          <a:xfrm>
            <a:off x="3939437" y="5100553"/>
            <a:ext cx="406664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누구와 만들었을까</a:t>
            </a:r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3223958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DAE53B-9AE0-47BD-8102-957C4B36A8D7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92FC5-2098-495B-B1C9-8A7185FB5696}"/>
              </a:ext>
            </a:extLst>
          </p:cNvPr>
          <p:cNvSpPr txBox="1"/>
          <p:nvPr/>
        </p:nvSpPr>
        <p:spPr>
          <a:xfrm>
            <a:off x="4519874" y="4630483"/>
            <a:ext cx="8479897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012522852"/>
      </p:ext>
    </p:extLst>
  </p:cSld>
  <p:clrMapOvr>
    <a:masterClrMapping/>
  </p:clrMapOvr>
  <p:transition advClick="0" advTm="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DAE53B-9AE0-47BD-8102-957C4B36A8D7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E8E39-B4FF-49B0-8CAD-29C3B201B0DB}"/>
              </a:ext>
            </a:extLst>
          </p:cNvPr>
          <p:cNvSpPr txBox="1"/>
          <p:nvPr/>
        </p:nvSpPr>
        <p:spPr>
          <a:xfrm>
            <a:off x="541445" y="4630480"/>
            <a:ext cx="8479897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89049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E59CDA-7725-4206-A15E-907D22FDA87D}"/>
              </a:ext>
            </a:extLst>
          </p:cNvPr>
          <p:cNvSpPr/>
          <p:nvPr/>
        </p:nvSpPr>
        <p:spPr>
          <a:xfrm>
            <a:off x="12484644" y="1895136"/>
            <a:ext cx="4700698" cy="1219674"/>
          </a:xfrm>
          <a:prstGeom prst="rect">
            <a:avLst/>
          </a:prstGeom>
          <a:solidFill>
            <a:srgbClr val="FFDC4E"/>
          </a:solidFill>
          <a:ln>
            <a:solidFill>
              <a:srgbClr val="FFDC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AA51C7-E9FF-44CE-8453-FF822A93E5CB}"/>
              </a:ext>
            </a:extLst>
          </p:cNvPr>
          <p:cNvSpPr/>
          <p:nvPr/>
        </p:nvSpPr>
        <p:spPr>
          <a:xfrm>
            <a:off x="12921154" y="3529828"/>
            <a:ext cx="2758118" cy="1118722"/>
          </a:xfrm>
          <a:prstGeom prst="rect">
            <a:avLst/>
          </a:prstGeom>
          <a:solidFill>
            <a:srgbClr val="F58C46"/>
          </a:solidFill>
          <a:ln>
            <a:solidFill>
              <a:srgbClr val="F58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87887E-E8D1-4351-88A4-B9CF134ADC27}"/>
              </a:ext>
            </a:extLst>
          </p:cNvPr>
          <p:cNvSpPr/>
          <p:nvPr/>
        </p:nvSpPr>
        <p:spPr>
          <a:xfrm>
            <a:off x="12484644" y="3240182"/>
            <a:ext cx="3023364" cy="1282995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F749F-E829-457C-AD2E-7F85E9F0AAA5}"/>
              </a:ext>
            </a:extLst>
          </p:cNvPr>
          <p:cNvSpPr txBox="1"/>
          <p:nvPr/>
        </p:nvSpPr>
        <p:spPr>
          <a:xfrm>
            <a:off x="79031" y="2646102"/>
            <a:ext cx="3023364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ko-KR" altLang="en-US" sz="7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올해</a:t>
            </a:r>
            <a:endParaRPr lang="en-US" altLang="ko-KR" sz="72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E2141-C92F-40BB-B474-E40FA3EFDCDA}"/>
              </a:ext>
            </a:extLst>
          </p:cNvPr>
          <p:cNvSpPr txBox="1"/>
          <p:nvPr/>
        </p:nvSpPr>
        <p:spPr>
          <a:xfrm>
            <a:off x="2090226" y="2646101"/>
            <a:ext cx="6453052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ko-KR" altLang="en-US" sz="7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정보통신과</a:t>
            </a:r>
            <a:endParaRPr lang="en-US" altLang="ko-KR" sz="72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988E4-9A77-46EF-AE94-AAC5E042402D}"/>
              </a:ext>
            </a:extLst>
          </p:cNvPr>
          <p:cNvSpPr txBox="1"/>
          <p:nvPr/>
        </p:nvSpPr>
        <p:spPr>
          <a:xfrm>
            <a:off x="79031" y="2808284"/>
            <a:ext cx="6453052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ko-KR" altLang="en-US" sz="7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프로젝트 작품</a:t>
            </a:r>
            <a:endParaRPr lang="en-US" altLang="ko-KR" sz="72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C0519-2404-43DB-B5C5-1C17F1A1A63F}"/>
              </a:ext>
            </a:extLst>
          </p:cNvPr>
          <p:cNvSpPr txBox="1"/>
          <p:nvPr/>
        </p:nvSpPr>
        <p:spPr>
          <a:xfrm>
            <a:off x="79031" y="4089188"/>
            <a:ext cx="6453052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ko-KR" altLang="en-US" sz="7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주제는</a:t>
            </a:r>
            <a:endParaRPr lang="en-US" altLang="ko-KR" sz="72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C737B8-E9C7-458C-9846-CA0C52306E19}"/>
              </a:ext>
            </a:extLst>
          </p:cNvPr>
          <p:cNvSpPr txBox="1"/>
          <p:nvPr/>
        </p:nvSpPr>
        <p:spPr>
          <a:xfrm>
            <a:off x="2445712" y="4089187"/>
            <a:ext cx="6453052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ko-KR" altLang="en-US" sz="7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</a:t>
            </a:r>
            <a:r>
              <a:rPr lang="en-US" altLang="ko-KR" sz="7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05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4" presetClass="path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-2.22222E-6 L 1.25E-6 -0.17106 " pathEditMode="relative" rAng="0" ptsTypes="AA">
                                      <p:cBhvr>
                                        <p:cTn id="1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-2.22222E-6 L 2.29167E-6 -0.17106 " pathEditMode="relative" rAng="0" ptsTypes="AA">
                                      <p:cBhvr>
                                        <p:cTn id="14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  <p:bldP spid="7" grpId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204A30A-2ED9-4F89-9A73-E99B0F3B79EB}"/>
              </a:ext>
            </a:extLst>
          </p:cNvPr>
          <p:cNvSpPr txBox="1"/>
          <p:nvPr/>
        </p:nvSpPr>
        <p:spPr>
          <a:xfrm>
            <a:off x="6962972" y="836054"/>
            <a:ext cx="2139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rPr>
              <a:t>2017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rPr>
              <a:t>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95AF2-2E22-49E7-818E-F5CFC05B5634}"/>
              </a:ext>
            </a:extLst>
          </p:cNvPr>
          <p:cNvSpPr txBox="1"/>
          <p:nvPr/>
        </p:nvSpPr>
        <p:spPr>
          <a:xfrm>
            <a:off x="6877008" y="1851871"/>
            <a:ext cx="267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정보통신기기과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219FD8-4E68-4E3B-B286-6B77CE9512E3}"/>
              </a:ext>
            </a:extLst>
          </p:cNvPr>
          <p:cNvSpPr txBox="1"/>
          <p:nvPr/>
        </p:nvSpPr>
        <p:spPr>
          <a:xfrm>
            <a:off x="9555629" y="1697982"/>
            <a:ext cx="122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gradFill flip="none" rotWithShape="1">
                  <a:gsLst>
                    <a:gs pos="0">
                      <a:srgbClr val="4169E1"/>
                    </a:gs>
                    <a:gs pos="100000">
                      <a:schemeClr val="bg1"/>
                    </a:gs>
                    <a:gs pos="100000">
                      <a:srgbClr val="4169E1"/>
                    </a:gs>
                    <a:gs pos="62000">
                      <a:schemeClr val="accent5">
                        <a:lumMod val="60000"/>
                        <a:lumOff val="40000"/>
                      </a:schemeClr>
                    </a:gs>
                  </a:gsLst>
                  <a:lin ang="2700000" scaled="0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6</a:t>
            </a:r>
            <a:r>
              <a:rPr lang="ko-KR" altLang="en-US" sz="4800" b="1" dirty="0">
                <a:gradFill flip="none" rotWithShape="1">
                  <a:gsLst>
                    <a:gs pos="0">
                      <a:srgbClr val="4169E1"/>
                    </a:gs>
                    <a:gs pos="100000">
                      <a:schemeClr val="bg1"/>
                    </a:gs>
                    <a:gs pos="100000">
                      <a:srgbClr val="4169E1"/>
                    </a:gs>
                    <a:gs pos="62000">
                      <a:schemeClr val="accent5">
                        <a:lumMod val="60000"/>
                        <a:lumOff val="40000"/>
                      </a:schemeClr>
                    </a:gs>
                  </a:gsLst>
                  <a:lin ang="2700000" scaled="0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011E22-6B8B-4D07-8F13-83E6C128D2D8}"/>
              </a:ext>
            </a:extLst>
          </p:cNvPr>
          <p:cNvSpPr txBox="1"/>
          <p:nvPr/>
        </p:nvSpPr>
        <p:spPr>
          <a:xfrm>
            <a:off x="6883058" y="2621467"/>
            <a:ext cx="111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MDP</a:t>
            </a:r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0EE4A-0179-44D4-9889-7D8232D45E5D}"/>
              </a:ext>
            </a:extLst>
          </p:cNvPr>
          <p:cNvSpPr txBox="1"/>
          <p:nvPr/>
        </p:nvSpPr>
        <p:spPr>
          <a:xfrm>
            <a:off x="6877008" y="3381194"/>
            <a:ext cx="382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AI(</a:t>
            </a:r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딥러닝</a:t>
            </a:r>
            <a:r>
              <a:rPr lang="en-US" altLang="ko-KR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) </a:t>
            </a:r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도입 성공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6DC961-B9B4-42CB-978B-DC1CDC00194C}"/>
              </a:ext>
            </a:extLst>
          </p:cNvPr>
          <p:cNvSpPr txBox="1"/>
          <p:nvPr/>
        </p:nvSpPr>
        <p:spPr>
          <a:xfrm>
            <a:off x="7978757" y="5235707"/>
            <a:ext cx="2804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IoT </a:t>
            </a:r>
            <a:r>
              <a:rPr lang="ko-KR" altLang="en-US" sz="32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완성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E8DD43-B236-4C66-AF88-7F3E9CD20EA5}"/>
              </a:ext>
            </a:extLst>
          </p:cNvPr>
          <p:cNvSpPr/>
          <p:nvPr/>
        </p:nvSpPr>
        <p:spPr>
          <a:xfrm>
            <a:off x="7829271" y="2467578"/>
            <a:ext cx="1626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4800" b="1" kern="0" dirty="0">
                <a:gradFill flip="none" rotWithShape="1">
                  <a:gsLst>
                    <a:gs pos="29000">
                      <a:srgbClr val="FF6F6D"/>
                    </a:gs>
                    <a:gs pos="100000">
                      <a:srgbClr val="FCD462"/>
                    </a:gs>
                  </a:gsLst>
                  <a:lin ang="2700000" scaled="1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최초</a:t>
            </a:r>
            <a:endParaRPr kumimoji="0" lang="ko-KR" altLang="en-US" sz="4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29000">
                    <a:srgbClr val="FF6F6D"/>
                  </a:gs>
                  <a:gs pos="100000">
                    <a:srgbClr val="FCD462"/>
                  </a:gs>
                </a:gsLst>
                <a:lin ang="2700000" scaled="1"/>
                <a:tileRect/>
              </a:gra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F41DDF-60FE-4304-A4A5-EC5B6F681CB6}"/>
              </a:ext>
            </a:extLst>
          </p:cNvPr>
          <p:cNvSpPr txBox="1"/>
          <p:nvPr/>
        </p:nvSpPr>
        <p:spPr>
          <a:xfrm>
            <a:off x="6877008" y="3996902"/>
            <a:ext cx="3019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서버 그룹화 성공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712526-FCB5-4585-9471-801C01982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6" t="11824" r="10666" b="26296"/>
          <a:stretch/>
        </p:blipFill>
        <p:spPr>
          <a:xfrm>
            <a:off x="1408577" y="1410218"/>
            <a:ext cx="4395540" cy="3468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62380-331D-49D1-847E-6BA286D8E738}"/>
              </a:ext>
            </a:extLst>
          </p:cNvPr>
          <p:cNvSpPr txBox="1"/>
          <p:nvPr/>
        </p:nvSpPr>
        <p:spPr>
          <a:xfrm>
            <a:off x="6877008" y="4600838"/>
            <a:ext cx="361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웹페이지 단일화 성공 </a:t>
            </a:r>
          </a:p>
        </p:txBody>
      </p:sp>
    </p:spTree>
    <p:extLst>
      <p:ext uri="{BB962C8B-B14F-4D97-AF65-F5344CB8AC3E}">
        <p14:creationId xmlns:p14="http://schemas.microsoft.com/office/powerpoint/2010/main" val="2461425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300">
        <p15:prstTrans prst="pageCurlDouble"/>
      </p:transition>
    </mc:Choice>
    <mc:Fallback xmlns="">
      <p:transition spd="slow" advClick="0" advTm="13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E59CDA-7725-4206-A15E-907D22FDA87D}"/>
              </a:ext>
            </a:extLst>
          </p:cNvPr>
          <p:cNvSpPr/>
          <p:nvPr/>
        </p:nvSpPr>
        <p:spPr>
          <a:xfrm>
            <a:off x="3717161" y="1886171"/>
            <a:ext cx="4700698" cy="1219674"/>
          </a:xfrm>
          <a:prstGeom prst="rect">
            <a:avLst/>
          </a:prstGeom>
          <a:solidFill>
            <a:srgbClr val="FFDC4E"/>
          </a:solidFill>
          <a:ln>
            <a:solidFill>
              <a:srgbClr val="FFDC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AA51C7-E9FF-44CE-8453-FF822A93E5CB}"/>
              </a:ext>
            </a:extLst>
          </p:cNvPr>
          <p:cNvSpPr/>
          <p:nvPr/>
        </p:nvSpPr>
        <p:spPr>
          <a:xfrm>
            <a:off x="4153671" y="3520863"/>
            <a:ext cx="2758118" cy="1118722"/>
          </a:xfrm>
          <a:prstGeom prst="rect">
            <a:avLst/>
          </a:prstGeom>
          <a:solidFill>
            <a:srgbClr val="F58C46"/>
          </a:solidFill>
          <a:ln>
            <a:solidFill>
              <a:srgbClr val="F58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87887E-E8D1-4351-88A4-B9CF134ADC27}"/>
              </a:ext>
            </a:extLst>
          </p:cNvPr>
          <p:cNvSpPr/>
          <p:nvPr/>
        </p:nvSpPr>
        <p:spPr>
          <a:xfrm>
            <a:off x="3717161" y="3231217"/>
            <a:ext cx="3023364" cy="1282995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F749F-E829-457C-AD2E-7F85E9F0AAA5}"/>
              </a:ext>
            </a:extLst>
          </p:cNvPr>
          <p:cNvSpPr txBox="1"/>
          <p:nvPr/>
        </p:nvSpPr>
        <p:spPr>
          <a:xfrm>
            <a:off x="3633943" y="1957187"/>
            <a:ext cx="6213164" cy="294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n-US" altLang="ko-KR" sz="115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Smart City</a:t>
            </a:r>
          </a:p>
        </p:txBody>
      </p:sp>
    </p:spTree>
    <p:extLst>
      <p:ext uri="{BB962C8B-B14F-4D97-AF65-F5344CB8AC3E}">
        <p14:creationId xmlns:p14="http://schemas.microsoft.com/office/powerpoint/2010/main" val="282573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ty - 999">
            <a:hlinkClick r:id="" action="ppaction://media"/>
            <a:extLst>
              <a:ext uri="{FF2B5EF4-FFF2-40B4-BE49-F238E27FC236}">
                <a16:creationId xmlns:a16="http://schemas.microsoft.com/office/drawing/2014/main" id="{D2110100-9D82-4AC8-BE37-BAB19EAC8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97702D-BF6A-4C50-8CEF-CB0F2BB8C1C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0BAE5B1-4B3F-4DCF-BFE2-A1FC373EEABB}"/>
              </a:ext>
            </a:extLst>
          </p:cNvPr>
          <p:cNvGrpSpPr/>
          <p:nvPr/>
        </p:nvGrpSpPr>
        <p:grpSpPr>
          <a:xfrm>
            <a:off x="2476303" y="2459504"/>
            <a:ext cx="4549139" cy="1938992"/>
            <a:chOff x="2615201" y="2459504"/>
            <a:chExt cx="4549139" cy="19389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56EDBA-5CBC-4C36-9A07-1997F4F476CE}"/>
                </a:ext>
              </a:extLst>
            </p:cNvPr>
            <p:cNvSpPr txBox="1"/>
            <p:nvPr/>
          </p:nvSpPr>
          <p:spPr>
            <a:xfrm>
              <a:off x="2615201" y="2459504"/>
              <a:ext cx="454913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chemeClr val="bg1"/>
                  </a:solidFill>
                  <a:latin typeface="빙그레체Ⅱ" panose="02030503000000000000" pitchFamily="18" charset="-127"/>
                  <a:ea typeface="빙그레체Ⅱ" panose="02030503000000000000" pitchFamily="18" charset="-127"/>
                </a:rPr>
                <a:t>사람을</a:t>
              </a:r>
              <a:endParaRPr lang="en-US" altLang="ko-KR" sz="60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endParaRPr>
            </a:p>
            <a:p>
              <a:pPr algn="ctr"/>
              <a:r>
                <a:rPr lang="ko-KR" altLang="en-US" sz="6000" b="1" dirty="0">
                  <a:solidFill>
                    <a:schemeClr val="bg1"/>
                  </a:solidFill>
                  <a:latin typeface="빙그레체Ⅱ" panose="02030503000000000000" pitchFamily="18" charset="-127"/>
                  <a:ea typeface="빙그레체Ⅱ" panose="02030503000000000000" pitchFamily="18" charset="-127"/>
                </a:rPr>
                <a:t>위하다</a:t>
              </a:r>
              <a:endParaRPr lang="en-US" altLang="ko-KR" sz="60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B33337-A480-4DB6-8B37-45DD3E8C4A60}"/>
                </a:ext>
              </a:extLst>
            </p:cNvPr>
            <p:cNvSpPr txBox="1"/>
            <p:nvPr/>
          </p:nvSpPr>
          <p:spPr>
            <a:xfrm>
              <a:off x="5725701" y="2644170"/>
              <a:ext cx="143863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solidFill>
                    <a:schemeClr val="bg1"/>
                  </a:solidFill>
                  <a:latin typeface="빙그레체Ⅱ" panose="02030503000000000000" pitchFamily="18" charset="-127"/>
                  <a:ea typeface="빙그레체Ⅱ" panose="02030503000000000000" pitchFamily="18" charset="-127"/>
                </a:rPr>
                <a:t>|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4BDF28-D42E-426D-8B3D-8EDAEA4F435E}"/>
              </a:ext>
            </a:extLst>
          </p:cNvPr>
          <p:cNvSpPr/>
          <p:nvPr/>
        </p:nvSpPr>
        <p:spPr>
          <a:xfrm>
            <a:off x="0" y="-2"/>
            <a:ext cx="6208849" cy="6858002"/>
          </a:xfrm>
          <a:prstGeom prst="rect">
            <a:avLst/>
          </a:prstGeom>
          <a:solidFill>
            <a:srgbClr val="FFDC4E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7E18F-C9F6-4B10-BF8C-6DA63049CC49}"/>
              </a:ext>
            </a:extLst>
          </p:cNvPr>
          <p:cNvSpPr/>
          <p:nvPr/>
        </p:nvSpPr>
        <p:spPr>
          <a:xfrm>
            <a:off x="6410325" y="0"/>
            <a:ext cx="5781674" cy="6858000"/>
          </a:xfrm>
          <a:prstGeom prst="rect">
            <a:avLst/>
          </a:prstGeom>
          <a:solidFill>
            <a:srgbClr val="EBA34B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2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E59CDA-7725-4206-A15E-907D22FDA87D}"/>
              </a:ext>
            </a:extLst>
          </p:cNvPr>
          <p:cNvSpPr/>
          <p:nvPr/>
        </p:nvSpPr>
        <p:spPr>
          <a:xfrm>
            <a:off x="571884" y="1368271"/>
            <a:ext cx="6208849" cy="1219674"/>
          </a:xfrm>
          <a:prstGeom prst="rect">
            <a:avLst/>
          </a:prstGeom>
          <a:solidFill>
            <a:srgbClr val="FFDC4E"/>
          </a:solidFill>
          <a:ln>
            <a:solidFill>
              <a:srgbClr val="FFDC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F749F-E829-457C-AD2E-7F85E9F0AAA5}"/>
              </a:ext>
            </a:extLst>
          </p:cNvPr>
          <p:cNvSpPr txBox="1"/>
          <p:nvPr/>
        </p:nvSpPr>
        <p:spPr>
          <a:xfrm>
            <a:off x="428265" y="1422544"/>
            <a:ext cx="6656465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n-US" altLang="ko-KR" sz="8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EE8AF-2601-45F3-A29F-1932B73D9022}"/>
              </a:ext>
            </a:extLst>
          </p:cNvPr>
          <p:cNvSpPr txBox="1"/>
          <p:nvPr/>
        </p:nvSpPr>
        <p:spPr>
          <a:xfrm>
            <a:off x="2875294" y="2547340"/>
            <a:ext cx="1762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540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defRPr>
            </a:lvl1pPr>
          </a:lstStyle>
          <a:p>
            <a:r>
              <a:rPr lang="ko-KR" altLang="en-US" sz="4000" dirty="0">
                <a:solidFill>
                  <a:schemeClr val="accent4"/>
                </a:solidFill>
              </a:rPr>
              <a:t>솔루션</a:t>
            </a:r>
            <a:endParaRPr lang="en-US" altLang="ko-KR" sz="40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7397F-43A2-48B2-8AD7-07066CCEBE42}"/>
              </a:ext>
            </a:extLst>
          </p:cNvPr>
          <p:cNvSpPr txBox="1"/>
          <p:nvPr/>
        </p:nvSpPr>
        <p:spPr>
          <a:xfrm>
            <a:off x="6780733" y="1516443"/>
            <a:ext cx="4588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문제 해결</a:t>
            </a:r>
            <a:endParaRPr lang="en-US" altLang="ko-KR" sz="4800" dirty="0">
              <a:solidFill>
                <a:schemeClr val="tx1">
                  <a:lumMod val="50000"/>
                  <a:lumOff val="50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87887E-E8D1-4351-88A4-B9CF134ADC27}"/>
              </a:ext>
            </a:extLst>
          </p:cNvPr>
          <p:cNvSpPr/>
          <p:nvPr/>
        </p:nvSpPr>
        <p:spPr>
          <a:xfrm>
            <a:off x="5135180" y="3867748"/>
            <a:ext cx="6515804" cy="1282995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10224-7ED8-464F-A000-A2FB61E27577}"/>
              </a:ext>
            </a:extLst>
          </p:cNvPr>
          <p:cNvSpPr txBox="1"/>
          <p:nvPr/>
        </p:nvSpPr>
        <p:spPr>
          <a:xfrm>
            <a:off x="5010974" y="3956745"/>
            <a:ext cx="7181026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n-US" altLang="ko-KR" sz="8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Platform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0DCE0-4BAE-4248-ADBA-04D78F1D1EF9}"/>
              </a:ext>
            </a:extLst>
          </p:cNvPr>
          <p:cNvSpPr txBox="1"/>
          <p:nvPr/>
        </p:nvSpPr>
        <p:spPr>
          <a:xfrm>
            <a:off x="7511879" y="5150743"/>
            <a:ext cx="1762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540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defRPr>
            </a:lvl1pPr>
          </a:lstStyle>
          <a:p>
            <a:r>
              <a:rPr lang="ko-KR" altLang="en-US" sz="4400" dirty="0">
                <a:solidFill>
                  <a:schemeClr val="accent2"/>
                </a:solidFill>
              </a:rPr>
              <a:t>플랫폼</a:t>
            </a:r>
            <a:endParaRPr lang="en-US" altLang="ko-KR" sz="4400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4F4B0-B51F-40D9-A362-20F2129936AA}"/>
              </a:ext>
            </a:extLst>
          </p:cNvPr>
          <p:cNvSpPr txBox="1"/>
          <p:nvPr/>
        </p:nvSpPr>
        <p:spPr>
          <a:xfrm>
            <a:off x="422267" y="4261572"/>
            <a:ext cx="4588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다양한 서비스 </a:t>
            </a:r>
            <a:endParaRPr lang="en-US" altLang="ko-KR" sz="4800" dirty="0">
              <a:solidFill>
                <a:schemeClr val="tx1">
                  <a:lumMod val="50000"/>
                  <a:lumOff val="50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67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E59CDA-7725-4206-A15E-907D22FDA87D}"/>
              </a:ext>
            </a:extLst>
          </p:cNvPr>
          <p:cNvSpPr/>
          <p:nvPr/>
        </p:nvSpPr>
        <p:spPr>
          <a:xfrm>
            <a:off x="2246949" y="992160"/>
            <a:ext cx="1738544" cy="430306"/>
          </a:xfrm>
          <a:prstGeom prst="rect">
            <a:avLst/>
          </a:prstGeom>
          <a:solidFill>
            <a:srgbClr val="FFDC4E"/>
          </a:solidFill>
          <a:ln>
            <a:solidFill>
              <a:srgbClr val="FFDC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AA51C7-E9FF-44CE-8453-FF822A93E5CB}"/>
              </a:ext>
            </a:extLst>
          </p:cNvPr>
          <p:cNvSpPr/>
          <p:nvPr/>
        </p:nvSpPr>
        <p:spPr>
          <a:xfrm>
            <a:off x="338887" y="2083647"/>
            <a:ext cx="1754073" cy="430306"/>
          </a:xfrm>
          <a:prstGeom prst="rect">
            <a:avLst/>
          </a:prstGeom>
          <a:solidFill>
            <a:srgbClr val="F58C46"/>
          </a:solidFill>
          <a:ln>
            <a:solidFill>
              <a:srgbClr val="F58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87887E-E8D1-4351-88A4-B9CF134ADC27}"/>
              </a:ext>
            </a:extLst>
          </p:cNvPr>
          <p:cNvSpPr/>
          <p:nvPr/>
        </p:nvSpPr>
        <p:spPr>
          <a:xfrm>
            <a:off x="338887" y="1531441"/>
            <a:ext cx="2587193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F749F-E829-457C-AD2E-7F85E9F0AAA5}"/>
              </a:ext>
            </a:extLst>
          </p:cNvPr>
          <p:cNvSpPr txBox="1"/>
          <p:nvPr/>
        </p:nvSpPr>
        <p:spPr>
          <a:xfrm>
            <a:off x="232458" y="354129"/>
            <a:ext cx="67178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새로운 방식의</a:t>
            </a:r>
            <a:endParaRPr lang="en-US" altLang="ko-KR" sz="3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인공지능</a:t>
            </a:r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</a:t>
            </a:r>
            <a:r>
              <a:rPr lang="en-US" altLang="ko-KR" sz="36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Pytorch</a:t>
            </a:r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을 활용하여</a:t>
            </a:r>
            <a:endParaRPr lang="en-US" altLang="ko-KR" sz="3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자동으로 사료를 던져주는</a:t>
            </a:r>
            <a:endParaRPr lang="en-US" altLang="ko-KR" sz="3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스마트 펫 플랫폼을</a:t>
            </a:r>
            <a:endParaRPr lang="en-US" altLang="ko-KR" sz="3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만들기로 하다</a:t>
            </a:r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549546-9FDB-411F-8DC1-C6480C24A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074" y="1758386"/>
            <a:ext cx="5427883" cy="511060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884839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분리불안 강아지에 대한 이미지 검색결과">
            <a:extLst>
              <a:ext uri="{FF2B5EF4-FFF2-40B4-BE49-F238E27FC236}">
                <a16:creationId xmlns:a16="http://schemas.microsoft.com/office/drawing/2014/main" id="{A6BAFA94-615C-457E-8168-53B1605E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CF64DC4-9B11-4AA2-A39F-5B0D94B18BBC}"/>
              </a:ext>
            </a:extLst>
          </p:cNvPr>
          <p:cNvSpPr txBox="1"/>
          <p:nvPr/>
        </p:nvSpPr>
        <p:spPr>
          <a:xfrm>
            <a:off x="4288536" y="3324570"/>
            <a:ext cx="3614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분리불안</a:t>
            </a:r>
            <a:r>
              <a:rPr lang="en-US" altLang="ko-KR" sz="10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</a:p>
        </p:txBody>
      </p:sp>
      <p:pic>
        <p:nvPicPr>
          <p:cNvPr id="22" name="Lulu_latte">
            <a:hlinkClick r:id="" action="ppaction://media"/>
            <a:extLst>
              <a:ext uri="{FF2B5EF4-FFF2-40B4-BE49-F238E27FC236}">
                <a16:creationId xmlns:a16="http://schemas.microsoft.com/office/drawing/2014/main" id="{02744A1B-05D9-4C64-B634-83BD2C05B8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lum bright="-18000" contrast="-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165DD2-21B3-46A2-86D0-EB57917C5048}"/>
              </a:ext>
            </a:extLst>
          </p:cNvPr>
          <p:cNvSpPr txBox="1"/>
          <p:nvPr/>
        </p:nvSpPr>
        <p:spPr>
          <a:xfrm>
            <a:off x="4488472" y="2837805"/>
            <a:ext cx="321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왜</a:t>
            </a:r>
            <a:r>
              <a:rPr lang="en-US" altLang="ko-KR" sz="72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BFFFAE-7A9C-41CA-997B-37DD8EBA792D}"/>
              </a:ext>
            </a:extLst>
          </p:cNvPr>
          <p:cNvSpPr txBox="1"/>
          <p:nvPr/>
        </p:nvSpPr>
        <p:spPr>
          <a:xfrm>
            <a:off x="3507196" y="1122744"/>
            <a:ext cx="3131528" cy="2164466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6067080"/>
              </a:avLst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	   </a:t>
            </a:r>
            <a:r>
              <a:rPr lang="ko-KR" altLang="en-US" sz="24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귀여워서 </a:t>
            </a:r>
            <a:r>
              <a:rPr lang="ko-KR" altLang="en-US" sz="2400" dirty="0" err="1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그런거</a:t>
            </a:r>
            <a:r>
              <a:rPr lang="ko-KR" altLang="en-US" sz="24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아니야</a:t>
            </a:r>
            <a:r>
              <a:rPr lang="en-US" altLang="ko-KR" sz="24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379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doors dir="ver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4.16667E-6 1.11111E-6 L 4.16667E-6 0.00046 C 0.00026 -0.0007 0.00078 -0.00116 0.00104 -0.00185 C 0.00117 -0.00232 0.00117 -0.00324 0.0013 -0.0037 C 0.00143 -0.00394 0.00156 -0.00417 0.00169 -0.00463 C 0.00169 -0.00486 0.00169 -0.00509 0.00182 -0.00533 C 0.00195 -0.00602 0.00234 -0.00671 0.00247 -0.00718 C 0.00247 -0.00764 0.00247 -0.00787 0.0026 -0.0081 C 0.00273 -0.00833 0.00286 -0.00857 0.00299 -0.00857 C 0.00416 -0.01181 0.00247 -0.00718 0.00377 -0.01065 C 0.00403 -0.01111 0.00429 -0.01158 0.00442 -0.01227 C 0.00455 -0.0125 0.00455 -0.01296 0.00455 -0.0132 C 0.00468 -0.01366 0.00494 -0.01366 0.00507 -0.01389 C 0.0052 -0.01458 0.0052 -0.01482 0.00559 -0.01551 C 0.00573 -0.01574 0.00586 -0.0162 0.00599 -0.01667 C 0.00651 -0.01783 0.00599 -0.01713 0.00677 -0.01759 C 0.0069 -0.01829 0.00703 -0.01875 0.00729 -0.01968 C 0.00742 -0.01991 0.00755 -0.01991 0.00768 -0.02014 C 0.00794 -0.02083 0.0082 -0.0213 0.00846 -0.02176 C 0.00859 -0.02199 0.00885 -0.02199 0.00898 -0.02199 C 0.00937 -0.02245 0.00963 -0.02315 0.00989 -0.02338 L 0.01041 -0.02408 C 0.01054 -0.02431 0.01054 -0.02454 0.01067 -0.02477 C 0.01093 -0.02523 0.01158 -0.02616 0.01158 -0.0257 C 0.01171 -0.02639 0.01171 -0.02685 0.01184 -0.02708 C 0.01211 -0.02755 0.01276 -0.0287 0.01276 -0.02847 C 0.01315 -0.03079 0.01263 -0.02824 0.01341 -0.03056 C 0.01393 -0.03218 0.01289 -0.03079 0.01393 -0.03195 C 0.01484 -0.03449 0.01367 -0.03148 0.01471 -0.03357 C 0.01484 -0.0338 0.01497 -0.03426 0.0151 -0.03449 C 0.01536 -0.03495 0.01601 -0.03542 0.01601 -0.03519 C 0.01692 -0.0382 0.01575 -0.03519 0.01679 -0.03681 C 0.01692 -0.03704 0.01692 -0.0375 0.01705 -0.03773 C 0.01718 -0.03796 0.01744 -0.0382 0.01757 -0.03866 C 0.01783 -0.04028 0.01744 -0.03889 0.01823 -0.03982 C 0.01836 -0.04005 0.01849 -0.04051 0.01862 -0.04074 C 0.01901 -0.0412 0.01927 -0.04144 0.01966 -0.0419 L 0.02005 -0.04259 L 0.02057 -0.04329 C 0.02122 -0.04514 0.02018 -0.04283 0.02174 -0.04468 C 0.02213 -0.04491 0.02239 -0.04537 0.02278 -0.04583 C 0.02291 -0.04607 0.02304 -0.04607 0.02317 -0.0463 C 0.0233 -0.0463 0.02343 -0.04653 0.02369 -0.04676 C 0.02382 -0.04699 0.02395 -0.04699 0.02408 -0.04699 C 0.02448 -0.04745 0.02474 -0.04769 0.02513 -0.04815 L 0.02552 -0.04861 C 0.02565 -0.04908 0.02578 -0.04931 0.02604 -0.04954 L 0.02734 -0.05023 C 0.0276 -0.05046 0.02773 -0.05046 0.02786 -0.0507 L 0.02864 -0.05093 C 0.02877 -0.05116 0.0289 -0.05139 0.02916 -0.05139 L 0.03046 -0.05255 L 0.0319 -0.05324 C 0.03203 -0.05347 0.03229 -0.05347 0.03242 -0.0537 C 0.03255 -0.0537 0.03281 -0.0537 0.03307 -0.05394 C 0.03333 -0.05417 0.03359 -0.0544 0.03398 -0.0544 L 0.03515 -0.05509 C 0.03541 -0.05509 0.03567 -0.05509 0.0358 -0.05556 C 0.03593 -0.05556 0.03619 -0.05579 0.03632 -0.05579 C 0.03671 -0.05602 0.03724 -0.05602 0.03776 -0.05602 C 0.03802 -0.05625 0.03828 -0.05625 0.03867 -0.05625 C 0.0388 -0.05648 0.03893 -0.05671 0.03906 -0.05671 C 0.04036 -0.05671 0.04166 -0.05671 0.04283 -0.05695 C 0.04804 -0.06019 0.04388 -0.05764 0.05833 -0.05695 C 0.05885 -0.05695 0.05963 -0.05625 0.06015 -0.05579 C 0.06041 -0.05556 0.06054 -0.05509 0.0608 -0.05463 C 0.06093 -0.05463 0.06106 -0.0544 0.06132 -0.05417 C 0.06132 -0.05394 0.06145 -0.05347 0.06158 -0.05324 C 0.06171 -0.05301 0.06198 -0.05301 0.06211 -0.05278 C 0.06224 -0.05255 0.06237 -0.05232 0.0625 -0.05162 C 0.06263 -0.05139 0.06263 -0.05116 0.06263 -0.05093 C 0.06289 -0.05023 0.06328 -0.05 0.06367 -0.04954 C 0.06432 -0.04745 0.06354 -0.04954 0.06445 -0.04815 C 0.06458 -0.04792 0.06471 -0.04745 0.06484 -0.04722 C 0.06497 -0.04699 0.06523 -0.04699 0.06536 -0.04676 C 0.06549 -0.0463 0.06575 -0.04537 0.06601 -0.04491 C 0.06627 -0.04421 0.06666 -0.04329 0.06692 -0.04259 C 0.06705 -0.0419 0.06744 -0.04144 0.06757 -0.04074 C 0.06757 -0.04028 0.0677 -0.03958 0.06783 -0.03889 C 0.06796 -0.03866 0.06809 -0.0382 0.06809 -0.03796 C 0.06823 -0.0375 0.06836 -0.03681 0.06849 -0.03634 L 0.06862 -0.03519 C 0.06862 -0.03495 0.06862 -0.03472 0.06875 -0.03449 C 0.06888 -0.03403 0.06901 -0.0338 0.06914 -0.03357 C 0.06966 -0.03079 0.06953 -0.03102 0.06992 -0.02801 C 0.06992 -0.02755 0.07005 -0.02708 0.07018 -0.02639 C 0.07018 -0.02616 0.07031 -0.0257 0.07031 -0.02546 C 0.07057 -0.02338 0.07044 -0.02454 0.0707 -0.02176 C 0.0707 -0.02037 0.0707 -0.01852 0.07083 -0.01713 C 0.07083 -0.01505 0.07083 -0.01343 0.07096 -0.01134 C 0.07122 -0.00602 0.07109 -0.01667 0.07122 -0.0081 C 0.07135 -0.00648 0.07122 -0.00463 0.07122 -0.00324 " pathEditMode="relative" rAng="0" ptsTypes="AAAAAAAAAAAAAAAAAAAAAAAAAAAAAAAAAAAAAAAAAAAAAAAAAAAAAAAAAAAAAAAAAAAAAAAAAAAAAAAAAAAAAAAAAAAA">
                                      <p:cBhvr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분리불안 강아지에 대한 이미지 검색결과">
            <a:extLst>
              <a:ext uri="{FF2B5EF4-FFF2-40B4-BE49-F238E27FC236}">
                <a16:creationId xmlns:a16="http://schemas.microsoft.com/office/drawing/2014/main" id="{D1233FB6-FCC6-43A6-9991-4DB48F23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07848E-84C2-42FA-A740-A196E46F8EF6}"/>
              </a:ext>
            </a:extLst>
          </p:cNvPr>
          <p:cNvSpPr txBox="1"/>
          <p:nvPr/>
        </p:nvSpPr>
        <p:spPr>
          <a:xfrm>
            <a:off x="4109689" y="3036651"/>
            <a:ext cx="3972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분리불안</a:t>
            </a:r>
            <a:r>
              <a:rPr lang="en-US" altLang="ko-KR" sz="44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19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">
        <p159:morph option="byObject"/>
      </p:transition>
    </mc:Choice>
    <mc:Fallback xmlns="">
      <p:transition spd="slow" advClick="0" advTm="3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분리불안 강아지에 대한 이미지 검색결과">
            <a:extLst>
              <a:ext uri="{FF2B5EF4-FFF2-40B4-BE49-F238E27FC236}">
                <a16:creationId xmlns:a16="http://schemas.microsoft.com/office/drawing/2014/main" id="{4CA5B9BE-FF4B-4E61-AEF0-3D162D656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07848E-84C2-42FA-A740-A196E46F8EF6}"/>
              </a:ext>
            </a:extLst>
          </p:cNvPr>
          <p:cNvSpPr txBox="1"/>
          <p:nvPr/>
        </p:nvSpPr>
        <p:spPr>
          <a:xfrm>
            <a:off x="3299461" y="2705725"/>
            <a:ext cx="55930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gradFill flip="none" rotWithShape="1">
                  <a:gsLst>
                    <a:gs pos="0">
                      <a:srgbClr val="F9D325">
                        <a:lumMod val="80000"/>
                      </a:srgbClr>
                    </a:gs>
                    <a:gs pos="50000">
                      <a:srgbClr val="EE9268">
                        <a:lumMod val="87000"/>
                      </a:srgbClr>
                    </a:gs>
                    <a:gs pos="100000">
                      <a:srgbClr val="E251AB">
                        <a:lumMod val="100000"/>
                      </a:srgbClr>
                    </a:gs>
                  </a:gsLst>
                  <a:lin ang="0" scaled="1"/>
                  <a:tileRect/>
                </a:gra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분리불안</a:t>
            </a:r>
            <a:r>
              <a:rPr lang="en-US" altLang="ko-KR" sz="8800" dirty="0">
                <a:gradFill flip="none" rotWithShape="1">
                  <a:gsLst>
                    <a:gs pos="0">
                      <a:srgbClr val="F9D325">
                        <a:lumMod val="80000"/>
                      </a:srgbClr>
                    </a:gs>
                    <a:gs pos="50000">
                      <a:srgbClr val="EE9268">
                        <a:lumMod val="87000"/>
                      </a:srgbClr>
                    </a:gs>
                    <a:gs pos="100000">
                      <a:srgbClr val="E251AB">
                        <a:lumMod val="100000"/>
                      </a:srgbClr>
                    </a:gs>
                  </a:gsLst>
                  <a:lin ang="0" scaled="1"/>
                  <a:tileRect/>
                </a:gra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59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A5B29-AD1B-4054-AACC-11235A8B7429}"/>
              </a:ext>
            </a:extLst>
          </p:cNvPr>
          <p:cNvSpPr txBox="1"/>
          <p:nvPr/>
        </p:nvSpPr>
        <p:spPr>
          <a:xfrm>
            <a:off x="7458189" y="2705725"/>
            <a:ext cx="45491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해결방법</a:t>
            </a:r>
            <a:endParaRPr lang="en-US" altLang="ko-KR" sz="4400" b="1" dirty="0">
              <a:solidFill>
                <a:schemeClr val="bg1"/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없을까</a:t>
            </a:r>
            <a:r>
              <a:rPr lang="en-US" altLang="ko-KR" sz="44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C9C7F-BBA8-419D-821B-545D9760BA90}"/>
              </a:ext>
            </a:extLst>
          </p:cNvPr>
          <p:cNvSpPr txBox="1"/>
          <p:nvPr/>
        </p:nvSpPr>
        <p:spPr>
          <a:xfrm>
            <a:off x="9233" y="674400"/>
            <a:ext cx="121919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빙빙 돌아다니고</a:t>
            </a:r>
            <a:r>
              <a:rPr lang="en-US" altLang="ko-KR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 </a:t>
            </a:r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반복적으로 긁고</a:t>
            </a:r>
            <a:r>
              <a:rPr lang="en-US" altLang="ko-KR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, </a:t>
            </a:r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땅을 파고</a:t>
            </a:r>
            <a:endParaRPr lang="en-US" altLang="ko-KR" sz="4400" dirty="0">
              <a:solidFill>
                <a:schemeClr val="accent3">
                  <a:lumMod val="60000"/>
                  <a:lumOff val="40000"/>
                </a:schemeClr>
              </a:solidFill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배변 장소가 아닌 곳에서 배변을 하고</a:t>
            </a:r>
            <a:endParaRPr lang="en-US" altLang="ko-KR" sz="4400" dirty="0">
              <a:solidFill>
                <a:schemeClr val="accent3">
                  <a:lumMod val="60000"/>
                  <a:lumOff val="40000"/>
                </a:schemeClr>
              </a:solidFill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침을 흘리거나 </a:t>
            </a:r>
            <a:r>
              <a:rPr lang="ko-KR" altLang="en-US" sz="4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헥헥거리기도</a:t>
            </a:r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 하고</a:t>
            </a:r>
            <a:endParaRPr lang="en-US" altLang="ko-KR" sz="4400" dirty="0">
              <a:solidFill>
                <a:schemeClr val="accent3">
                  <a:lumMod val="60000"/>
                  <a:lumOff val="40000"/>
                </a:schemeClr>
              </a:solidFill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문이나 창문 주변에서 물건을 물어 뜯거나</a:t>
            </a:r>
            <a:endParaRPr lang="en-US" altLang="ko-KR" sz="4400" dirty="0">
              <a:solidFill>
                <a:schemeClr val="accent3">
                  <a:lumMod val="60000"/>
                  <a:lumOff val="40000"/>
                </a:schemeClr>
              </a:solidFill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찢으면서 탈출을 시도하기도 하고</a:t>
            </a:r>
            <a:endParaRPr lang="en-US" altLang="ko-KR" sz="4400" dirty="0">
              <a:solidFill>
                <a:schemeClr val="accent3">
                  <a:lumMod val="60000"/>
                  <a:lumOff val="40000"/>
                </a:schemeClr>
              </a:solidFill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강아지 분리불안이 견주에게 심한 애착과</a:t>
            </a:r>
            <a:endParaRPr lang="en-US" altLang="ko-KR" sz="4400" dirty="0">
              <a:solidFill>
                <a:schemeClr val="accent3">
                  <a:lumMod val="60000"/>
                  <a:lumOff val="40000"/>
                </a:schemeClr>
              </a:solidFill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의존도를 지닌 강아지가 혼자 남겨졌을 때 과도한</a:t>
            </a:r>
            <a:endParaRPr lang="en-US" altLang="ko-KR" sz="4400" dirty="0">
              <a:solidFill>
                <a:schemeClr val="accent3">
                  <a:lumMod val="60000"/>
                  <a:lumOff val="40000"/>
                </a:schemeClr>
              </a:solidFill>
              <a:latin typeface="Noto Sans CJK KR Thin (TTF)" panose="020B0200000000000000" pitchFamily="50" charset="-127"/>
              <a:ea typeface="Noto Sans CJK KR Thin (TTF)" panose="020B0200000000000000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스트레스를 받는 것인데</a:t>
            </a:r>
            <a:r>
              <a:rPr lang="en-US" altLang="ko-KR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Noto Sans CJK KR Thin (TTF)" panose="020B0200000000000000" pitchFamily="50" charset="-127"/>
                <a:ea typeface="Noto Sans CJK KR Thin (TTF)" panose="020B0200000000000000" pitchFamily="50" charset="-127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1AFE3-0D13-41BB-873C-D9B047B8C171}"/>
              </a:ext>
            </a:extLst>
          </p:cNvPr>
          <p:cNvSpPr txBox="1"/>
          <p:nvPr/>
        </p:nvSpPr>
        <p:spPr>
          <a:xfrm>
            <a:off x="5055891" y="3185862"/>
            <a:ext cx="187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분리불안</a:t>
            </a:r>
            <a:r>
              <a:rPr lang="en-US" altLang="ko-KR" sz="28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315C6-DBAF-4CA6-90CA-A1A5D1D0917F}"/>
              </a:ext>
            </a:extLst>
          </p:cNvPr>
          <p:cNvSpPr txBox="1"/>
          <p:nvPr/>
        </p:nvSpPr>
        <p:spPr>
          <a:xfrm>
            <a:off x="3220417" y="3185862"/>
            <a:ext cx="5751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반려견</a:t>
            </a:r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               </a:t>
            </a:r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의 증상들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80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4A9B614-E70A-4EF0-8AF7-F5EC5594FFC0}"/>
              </a:ext>
            </a:extLst>
          </p:cNvPr>
          <p:cNvSpPr/>
          <p:nvPr/>
        </p:nvSpPr>
        <p:spPr>
          <a:xfrm>
            <a:off x="0" y="-1"/>
            <a:ext cx="12191293" cy="6858001"/>
          </a:xfrm>
          <a:prstGeom prst="rect">
            <a:avLst/>
          </a:prstGeom>
          <a:solidFill>
            <a:srgbClr val="51250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E501F-551E-447E-985B-5C73FD962CC0}"/>
              </a:ext>
            </a:extLst>
          </p:cNvPr>
          <p:cNvSpPr txBox="1"/>
          <p:nvPr/>
        </p:nvSpPr>
        <p:spPr>
          <a:xfrm>
            <a:off x="205741" y="2705725"/>
            <a:ext cx="45491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해결방법</a:t>
            </a:r>
            <a:endParaRPr lang="en-US" altLang="ko-KR" sz="4400" b="1" dirty="0">
              <a:solidFill>
                <a:schemeClr val="bg1"/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없을까</a:t>
            </a:r>
            <a:r>
              <a:rPr lang="en-US" altLang="ko-KR" sz="44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2648512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눈, 실내, 침대, 하얀색이(가) 표시된 사진&#10;&#10;자동 생성된 설명">
            <a:extLst>
              <a:ext uri="{FF2B5EF4-FFF2-40B4-BE49-F238E27FC236}">
                <a16:creationId xmlns:a16="http://schemas.microsoft.com/office/drawing/2014/main" id="{630EEB49-1C36-430A-80CB-57EF4B5DD9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08"/>
          <a:stretch/>
        </p:blipFill>
        <p:spPr>
          <a:xfrm>
            <a:off x="0" y="-26753"/>
            <a:ext cx="12192000" cy="6884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B96DB6-F944-45A5-B69F-5578DCA7C6DC}"/>
              </a:ext>
            </a:extLst>
          </p:cNvPr>
          <p:cNvSpPr txBox="1"/>
          <p:nvPr/>
        </p:nvSpPr>
        <p:spPr>
          <a:xfrm>
            <a:off x="253365" y="3458981"/>
            <a:ext cx="481965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000" dirty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놀이</a:t>
            </a:r>
            <a:endParaRPr lang="en-US" altLang="ko-KR" sz="1000" dirty="0"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pic>
        <p:nvPicPr>
          <p:cNvPr id="18" name="그림 17" descr="눈, 실내, 침대, 하얀색이(가) 표시된 사진&#10;&#10;자동 생성된 설명">
            <a:extLst>
              <a:ext uri="{FF2B5EF4-FFF2-40B4-BE49-F238E27FC236}">
                <a16:creationId xmlns:a16="http://schemas.microsoft.com/office/drawing/2014/main" id="{EBD7E74F-8A91-4B2B-890F-E869A5A2F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29221" r="68875" b="53333"/>
          <a:stretch/>
        </p:blipFill>
        <p:spPr>
          <a:xfrm>
            <a:off x="1280160" y="2671971"/>
            <a:ext cx="2514600" cy="15952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40BDEF-6476-48B0-88B3-A201195B5E84}"/>
              </a:ext>
            </a:extLst>
          </p:cNvPr>
          <p:cNvSpPr txBox="1"/>
          <p:nvPr/>
        </p:nvSpPr>
        <p:spPr>
          <a:xfrm>
            <a:off x="388620" y="2610287"/>
            <a:ext cx="4549139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7200" dirty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해결방법</a:t>
            </a:r>
            <a:endParaRPr lang="en-US" altLang="ko-KR" sz="7200" dirty="0"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7200" dirty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없을까</a:t>
            </a:r>
            <a:r>
              <a:rPr lang="en-US" altLang="ko-KR" sz="7200" dirty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235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FD22650-4980-430D-95D6-C61C86E5374C}"/>
              </a:ext>
            </a:extLst>
          </p:cNvPr>
          <p:cNvSpPr txBox="1"/>
          <p:nvPr/>
        </p:nvSpPr>
        <p:spPr>
          <a:xfrm>
            <a:off x="6962971" y="1039254"/>
            <a:ext cx="2209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rPr>
              <a:t>2018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rPr>
              <a:t>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B5E4C-DD74-4BD4-B20D-F4997C7B2566}"/>
              </a:ext>
            </a:extLst>
          </p:cNvPr>
          <p:cNvSpPr txBox="1"/>
          <p:nvPr/>
        </p:nvSpPr>
        <p:spPr>
          <a:xfrm>
            <a:off x="6877008" y="2055071"/>
            <a:ext cx="267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정보통신기기과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623F9-02A1-46FE-A57C-FC77B96C4F24}"/>
              </a:ext>
            </a:extLst>
          </p:cNvPr>
          <p:cNvSpPr txBox="1"/>
          <p:nvPr/>
        </p:nvSpPr>
        <p:spPr>
          <a:xfrm>
            <a:off x="9555629" y="1901182"/>
            <a:ext cx="122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gradFill flip="none" rotWithShape="1">
                  <a:gsLst>
                    <a:gs pos="0">
                      <a:srgbClr val="4169E1"/>
                    </a:gs>
                    <a:gs pos="100000">
                      <a:schemeClr val="bg1"/>
                    </a:gs>
                    <a:gs pos="100000">
                      <a:srgbClr val="4169E1"/>
                    </a:gs>
                    <a:gs pos="62000">
                      <a:schemeClr val="accent5">
                        <a:lumMod val="60000"/>
                        <a:lumOff val="40000"/>
                      </a:schemeClr>
                    </a:gs>
                  </a:gsLst>
                  <a:lin ang="2700000" scaled="0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7</a:t>
            </a:r>
            <a:r>
              <a:rPr lang="ko-KR" altLang="en-US" sz="4800" b="1" dirty="0">
                <a:gradFill flip="none" rotWithShape="1">
                  <a:gsLst>
                    <a:gs pos="0">
                      <a:srgbClr val="4169E1"/>
                    </a:gs>
                    <a:gs pos="100000">
                      <a:schemeClr val="bg1"/>
                    </a:gs>
                    <a:gs pos="100000">
                      <a:srgbClr val="4169E1"/>
                    </a:gs>
                    <a:gs pos="62000">
                      <a:schemeClr val="accent5">
                        <a:lumMod val="60000"/>
                        <a:lumOff val="40000"/>
                      </a:schemeClr>
                    </a:gs>
                  </a:gsLst>
                  <a:lin ang="2700000" scaled="0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31D47F-5D51-4E04-8386-DA5F119D0319}"/>
              </a:ext>
            </a:extLst>
          </p:cNvPr>
          <p:cNvSpPr txBox="1"/>
          <p:nvPr/>
        </p:nvSpPr>
        <p:spPr>
          <a:xfrm>
            <a:off x="6883058" y="2824667"/>
            <a:ext cx="111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MDP</a:t>
            </a:r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3BB7A1-9AFF-490E-8A1B-5A6382B4B394}"/>
              </a:ext>
            </a:extLst>
          </p:cNvPr>
          <p:cNvSpPr txBox="1"/>
          <p:nvPr/>
        </p:nvSpPr>
        <p:spPr>
          <a:xfrm>
            <a:off x="6877008" y="3584394"/>
            <a:ext cx="382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작품간 연동 성공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33D22-55C1-4096-86D7-6A87CB6680F3}"/>
              </a:ext>
            </a:extLst>
          </p:cNvPr>
          <p:cNvSpPr txBox="1"/>
          <p:nvPr/>
        </p:nvSpPr>
        <p:spPr>
          <a:xfrm>
            <a:off x="6548284" y="4862227"/>
            <a:ext cx="423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Smart City </a:t>
            </a:r>
            <a:r>
              <a:rPr lang="ko-KR" altLang="en-US" sz="32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구축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0D78AA-7910-455D-8431-04A9E4B4B7BD}"/>
              </a:ext>
            </a:extLst>
          </p:cNvPr>
          <p:cNvSpPr/>
          <p:nvPr/>
        </p:nvSpPr>
        <p:spPr>
          <a:xfrm>
            <a:off x="7829271" y="2670778"/>
            <a:ext cx="1626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4800" b="1" kern="0" dirty="0">
                <a:gradFill flip="none" rotWithShape="1">
                  <a:gsLst>
                    <a:gs pos="29000">
                      <a:srgbClr val="FF6F6D"/>
                    </a:gs>
                    <a:gs pos="100000">
                      <a:srgbClr val="FCD462"/>
                    </a:gs>
                  </a:gsLst>
                  <a:lin ang="2700000" scaled="1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최초</a:t>
            </a:r>
            <a:endParaRPr kumimoji="0" lang="ko-KR" altLang="en-US" sz="4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29000">
                    <a:srgbClr val="FF6F6D"/>
                  </a:gs>
                  <a:gs pos="100000">
                    <a:srgbClr val="FCD462"/>
                  </a:gs>
                </a:gsLst>
                <a:lin ang="2700000" scaled="1"/>
                <a:tileRect/>
              </a:gra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6A13E6-8F84-4AC7-A674-7EE6D379629C}"/>
              </a:ext>
            </a:extLst>
          </p:cNvPr>
          <p:cNvSpPr txBox="1"/>
          <p:nvPr/>
        </p:nvSpPr>
        <p:spPr>
          <a:xfrm>
            <a:off x="6877008" y="4200102"/>
            <a:ext cx="3019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어플 단일화 성공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09546B2-FC3A-4C54-BF9C-1EDE93C3BF8B}"/>
              </a:ext>
            </a:extLst>
          </p:cNvPr>
          <p:cNvGrpSpPr/>
          <p:nvPr/>
        </p:nvGrpSpPr>
        <p:grpSpPr>
          <a:xfrm>
            <a:off x="999921" y="1317079"/>
            <a:ext cx="4797495" cy="4061616"/>
            <a:chOff x="741650" y="1809220"/>
            <a:chExt cx="4797495" cy="4061616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0DCC82D-9358-46C4-BA4E-2A198B14852D}"/>
                </a:ext>
              </a:extLst>
            </p:cNvPr>
            <p:cNvCxnSpPr>
              <a:cxnSpLocks/>
            </p:cNvCxnSpPr>
            <p:nvPr/>
          </p:nvCxnSpPr>
          <p:spPr>
            <a:xfrm>
              <a:off x="3155664" y="3502737"/>
              <a:ext cx="0" cy="1578813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05C3774-7A43-47C3-AF2F-FCA77839F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2" y="3034947"/>
              <a:ext cx="1741007" cy="831404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7A2B485-815F-43D5-88F0-F3729CDDF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9941" y="3584394"/>
              <a:ext cx="1741007" cy="831404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0049182-B318-4A8A-BAE1-D28AF9C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3969303" y="3797715"/>
              <a:ext cx="1005364" cy="1031205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2FF32F1-1C06-4C2F-B4E1-C89BD8164CBF}"/>
                </a:ext>
              </a:extLst>
            </p:cNvPr>
            <p:cNvCxnSpPr>
              <a:cxnSpLocks/>
            </p:cNvCxnSpPr>
            <p:nvPr/>
          </p:nvCxnSpPr>
          <p:spPr>
            <a:xfrm>
              <a:off x="1631007" y="2055071"/>
              <a:ext cx="1005364" cy="1031205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F266DE-70EF-4CC1-B757-18DC3CC12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295" y="2329258"/>
              <a:ext cx="1954741" cy="1954741"/>
            </a:xfrm>
            <a:prstGeom prst="rect">
              <a:avLst/>
            </a:prstGeom>
          </p:spPr>
        </p:pic>
        <p:pic>
          <p:nvPicPr>
            <p:cNvPr id="27" name="그림 26" descr="스테레오이(가) 표시된 사진&#10;&#10;자동 생성된 설명">
              <a:extLst>
                <a:ext uri="{FF2B5EF4-FFF2-40B4-BE49-F238E27FC236}">
                  <a16:creationId xmlns:a16="http://schemas.microsoft.com/office/drawing/2014/main" id="{EB46D54B-E7A6-40A8-9CFF-1287ACFD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748" y="1809220"/>
              <a:ext cx="609604" cy="609604"/>
            </a:xfrm>
            <a:prstGeom prst="rect">
              <a:avLst/>
            </a:prstGeom>
          </p:spPr>
        </p:pic>
        <p:pic>
          <p:nvPicPr>
            <p:cNvPr id="28" name="그림 27" descr="스테레오이(가) 표시된 사진&#10;&#10;자동 생성된 설명">
              <a:extLst>
                <a:ext uri="{FF2B5EF4-FFF2-40B4-BE49-F238E27FC236}">
                  <a16:creationId xmlns:a16="http://schemas.microsoft.com/office/drawing/2014/main" id="{9A0AB52E-2752-4F19-B051-BDA9252C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405" y="4283999"/>
              <a:ext cx="609604" cy="609604"/>
            </a:xfrm>
            <a:prstGeom prst="rect">
              <a:avLst/>
            </a:prstGeom>
          </p:spPr>
        </p:pic>
        <p:pic>
          <p:nvPicPr>
            <p:cNvPr id="29" name="그림 28" descr="스테레오이(가) 표시된 사진&#10;&#10;자동 생성된 설명">
              <a:extLst>
                <a:ext uri="{FF2B5EF4-FFF2-40B4-BE49-F238E27FC236}">
                  <a16:creationId xmlns:a16="http://schemas.microsoft.com/office/drawing/2014/main" id="{6AA029C7-DF71-4F7B-9AF0-89A46E98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583" y="4588801"/>
              <a:ext cx="1282035" cy="1282035"/>
            </a:xfrm>
            <a:prstGeom prst="rect">
              <a:avLst/>
            </a:prstGeom>
          </p:spPr>
        </p:pic>
        <p:pic>
          <p:nvPicPr>
            <p:cNvPr id="30" name="그림 29" descr="스테레오이(가) 표시된 사진&#10;&#10;자동 생성된 설명">
              <a:extLst>
                <a:ext uri="{FF2B5EF4-FFF2-40B4-BE49-F238E27FC236}">
                  <a16:creationId xmlns:a16="http://schemas.microsoft.com/office/drawing/2014/main" id="{1CA68719-6C7F-43A7-BD31-7274B0201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50" y="3927483"/>
              <a:ext cx="970949" cy="970949"/>
            </a:xfrm>
            <a:prstGeom prst="rect">
              <a:avLst/>
            </a:prstGeom>
          </p:spPr>
        </p:pic>
        <p:pic>
          <p:nvPicPr>
            <p:cNvPr id="32" name="그림 31" descr="스테레오이(가) 표시된 사진&#10;&#10;자동 생성된 설명">
              <a:extLst>
                <a:ext uri="{FF2B5EF4-FFF2-40B4-BE49-F238E27FC236}">
                  <a16:creationId xmlns:a16="http://schemas.microsoft.com/office/drawing/2014/main" id="{F363EBA6-4D5C-43E0-9F7B-EE470E7BA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196" y="2523983"/>
              <a:ext cx="970949" cy="970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2182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300">
        <p15:prstTrans prst="pageCurlDouble"/>
      </p:transition>
    </mc:Choice>
    <mc:Fallback xmlns="">
      <p:transition spd="slow" advClick="0" advTm="13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눈, 실내, 침대, 하얀색이(가) 표시된 사진&#10;&#10;자동 생성된 설명">
            <a:extLst>
              <a:ext uri="{FF2B5EF4-FFF2-40B4-BE49-F238E27FC236}">
                <a16:creationId xmlns:a16="http://schemas.microsoft.com/office/drawing/2014/main" id="{630EEB49-1C36-430A-80CB-57EF4B5DD9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08"/>
          <a:stretch/>
        </p:blipFill>
        <p:spPr>
          <a:xfrm>
            <a:off x="0" y="-26753"/>
            <a:ext cx="12192000" cy="6884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A2EBD-7B4E-4472-A425-2BF092B47B5F}"/>
              </a:ext>
            </a:extLst>
          </p:cNvPr>
          <p:cNvSpPr txBox="1"/>
          <p:nvPr/>
        </p:nvSpPr>
        <p:spPr>
          <a:xfrm>
            <a:off x="7094220" y="3344746"/>
            <a:ext cx="4549139" cy="168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300" dirty="0">
                <a:solidFill>
                  <a:schemeClr val="bg1">
                    <a:lumMod val="8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해결방법</a:t>
            </a:r>
            <a:endParaRPr lang="en-US" altLang="ko-KR" sz="300" dirty="0">
              <a:solidFill>
                <a:schemeClr val="bg1">
                  <a:lumMod val="8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300" dirty="0">
                <a:solidFill>
                  <a:schemeClr val="bg1">
                    <a:lumMod val="8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없을까</a:t>
            </a:r>
            <a:r>
              <a:rPr lang="en-US" altLang="ko-KR" sz="300" dirty="0">
                <a:solidFill>
                  <a:schemeClr val="bg1">
                    <a:lumMod val="8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?</a:t>
            </a:r>
          </a:p>
        </p:txBody>
      </p:sp>
      <p:pic>
        <p:nvPicPr>
          <p:cNvPr id="10" name="그림 9" descr="눈, 실내, 침대, 하얀색이(가) 표시된 사진&#10;&#10;자동 생성된 설명">
            <a:extLst>
              <a:ext uri="{FF2B5EF4-FFF2-40B4-BE49-F238E27FC236}">
                <a16:creationId xmlns:a16="http://schemas.microsoft.com/office/drawing/2014/main" id="{011CC5D4-6EC4-47C7-8751-6B8577AD0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5" t="30887" r="14250" b="51001"/>
          <a:stretch/>
        </p:blipFill>
        <p:spPr>
          <a:xfrm>
            <a:off x="8092440" y="2824371"/>
            <a:ext cx="2362200" cy="1656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D6D6CC-AEB6-4A46-B321-0BD60DDDBE00}"/>
              </a:ext>
            </a:extLst>
          </p:cNvPr>
          <p:cNvSpPr txBox="1"/>
          <p:nvPr/>
        </p:nvSpPr>
        <p:spPr>
          <a:xfrm>
            <a:off x="7223760" y="2381405"/>
            <a:ext cx="4819650" cy="226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600" dirty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놀이</a:t>
            </a:r>
            <a:endParaRPr lang="en-US" altLang="ko-KR" sz="16600" dirty="0"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pic>
        <p:nvPicPr>
          <p:cNvPr id="13" name="그림 12" descr="눈, 실내, 침대, 하얀색이(가) 표시된 사진&#10;&#10;자동 생성된 설명">
            <a:extLst>
              <a:ext uri="{FF2B5EF4-FFF2-40B4-BE49-F238E27FC236}">
                <a16:creationId xmlns:a16="http://schemas.microsoft.com/office/drawing/2014/main" id="{84BC0D1A-5B5C-4F3B-80C0-7E29FE8A1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29221" r="68875" b="53333"/>
          <a:stretch/>
        </p:blipFill>
        <p:spPr>
          <a:xfrm>
            <a:off x="1280160" y="2671971"/>
            <a:ext cx="2514600" cy="15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2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078403-E09E-4AB0-B4F1-2DBACD572E22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B795BF-E0BD-45FF-9F38-34EF84E7286F}"/>
              </a:ext>
            </a:extLst>
          </p:cNvPr>
          <p:cNvSpPr/>
          <p:nvPr/>
        </p:nvSpPr>
        <p:spPr>
          <a:xfrm>
            <a:off x="4889500" y="3644900"/>
            <a:ext cx="60959" cy="45719"/>
          </a:xfrm>
          <a:prstGeom prst="rect">
            <a:avLst/>
          </a:prstGeom>
          <a:solidFill>
            <a:srgbClr val="DE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C0586-7AA5-4D32-BA72-697780448F1F}"/>
              </a:ext>
            </a:extLst>
          </p:cNvPr>
          <p:cNvSpPr txBox="1"/>
          <p:nvPr/>
        </p:nvSpPr>
        <p:spPr>
          <a:xfrm>
            <a:off x="1954306" y="2828835"/>
            <a:ext cx="8283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강아지들이</a:t>
            </a:r>
            <a:endParaRPr lang="en-US" altLang="ko-KR" sz="36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accent4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혼자 있을 </a:t>
            </a:r>
            <a:r>
              <a:rPr lang="ko-KR" altLang="en-US" sz="3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때를 책임지자 </a:t>
            </a:r>
            <a:endParaRPr lang="en-US" altLang="ko-KR" sz="36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7" name="그림 6" descr="프로펠러이(가) 표시된 사진&#10;&#10;자동 생성된 설명">
            <a:extLst>
              <a:ext uri="{FF2B5EF4-FFF2-40B4-BE49-F238E27FC236}">
                <a16:creationId xmlns:a16="http://schemas.microsoft.com/office/drawing/2014/main" id="{6EF9E807-0CAF-48D4-A777-63A3605D0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19" y="2631454"/>
            <a:ext cx="580112" cy="58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3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 dir="ou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078403-E09E-4AB0-B4F1-2DBACD572E22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30F380-E17F-44ED-87A8-09C5B2404771}"/>
              </a:ext>
            </a:extLst>
          </p:cNvPr>
          <p:cNvSpPr/>
          <p:nvPr/>
        </p:nvSpPr>
        <p:spPr>
          <a:xfrm>
            <a:off x="1609624" y="3429000"/>
            <a:ext cx="3541496" cy="990600"/>
          </a:xfrm>
          <a:prstGeom prst="rect">
            <a:avLst/>
          </a:prstGeom>
          <a:solidFill>
            <a:srgbClr val="DE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C0586-7AA5-4D32-BA72-697780448F1F}"/>
              </a:ext>
            </a:extLst>
          </p:cNvPr>
          <p:cNvSpPr txBox="1"/>
          <p:nvPr/>
        </p:nvSpPr>
        <p:spPr>
          <a:xfrm>
            <a:off x="1433456" y="2274838"/>
            <a:ext cx="9325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강아지들이</a:t>
            </a:r>
            <a:endParaRPr lang="en-US" altLang="ko-KR" sz="72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혼자 있을 때를 책임지자 </a:t>
            </a:r>
            <a:endParaRPr lang="en-US" altLang="ko-KR" sz="72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16" name="그림 15" descr="프로펠러이(가) 표시된 사진&#10;&#10;자동 생성된 설명">
            <a:extLst>
              <a:ext uri="{FF2B5EF4-FFF2-40B4-BE49-F238E27FC236}">
                <a16:creationId xmlns:a16="http://schemas.microsoft.com/office/drawing/2014/main" id="{DEB8BC1C-BBC0-4B06-8ADA-8B2693924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94" y="1905000"/>
            <a:ext cx="1380330" cy="138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1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0.00023 L 0.13528 -0.18449 C 0.16341 -0.22593 0.20573 -0.24815 0.25013 -0.24815 C 0.30065 -0.24815 0.34114 -0.22593 0.36927 -0.18449 L 0.50469 -0.00023 " pathEditMode="relative" rAng="0" ptsTypes="AAAAA" p14:bounceEnd="30000">
                                          <p:cBhvr>
                                            <p:cTn id="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234" y="-123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6200000">
                                          <p:cBhvr>
                                            <p:cTn id="8" dur="3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0.00023 L 0.13528 -0.18449 C 0.16341 -0.22593 0.20573 -0.24815 0.25013 -0.24815 C 0.30065 -0.24815 0.34114 -0.22593 0.36927 -0.18449 L 0.50469 -0.00023 " pathEditMode="relative" rAng="0" ptsTypes="AAAAA">
                                          <p:cBhvr>
                                            <p:cTn id="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234" y="-123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6200000">
                                          <p:cBhvr>
                                            <p:cTn id="8" dur="3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DAE53B-9AE0-47BD-8102-957C4B36A8D7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92FC5-2098-495B-B1C9-8A7185FB5696}"/>
              </a:ext>
            </a:extLst>
          </p:cNvPr>
          <p:cNvSpPr txBox="1"/>
          <p:nvPr/>
        </p:nvSpPr>
        <p:spPr>
          <a:xfrm>
            <a:off x="4519874" y="4630483"/>
            <a:ext cx="932344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1528130381"/>
      </p:ext>
    </p:extLst>
  </p:cSld>
  <p:clrMapOvr>
    <a:masterClrMapping/>
  </p:clrMapOvr>
  <p:transition advClick="0" advTm="0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DAE53B-9AE0-47BD-8102-957C4B36A8D7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E8E39-B4FF-49B0-8CAD-29C3B201B0DB}"/>
              </a:ext>
            </a:extLst>
          </p:cNvPr>
          <p:cNvSpPr txBox="1"/>
          <p:nvPr/>
        </p:nvSpPr>
        <p:spPr>
          <a:xfrm>
            <a:off x="596881" y="4630486"/>
            <a:ext cx="952021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403504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15BA8E-456E-4379-8DA8-00073AC0B132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ㅅ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665C9-05C7-4359-A54E-0CF68236B0AC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5B991-5441-4C22-9FAB-11E73C6488E9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십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3907E-6D55-4049-B6F8-471EF99B0CFB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76CF4-26AC-4380-8F81-02215DCB6D53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00F4D-BE4E-4E69-9B36-6363BBA7635E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ㅈ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1BCC1-D72E-41DF-B2B3-3FE55393BB7D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자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9FEF3-2F86-4F64-8DD5-26E3A15655CF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D9775-66DB-474D-ADD0-DD9516A58FAA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ㅈ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B3647-7CA0-428E-8AE4-A216FA29A269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83E5BD-4A57-4C9B-8378-30E84AEF0B03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진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039C6-150B-4D43-A289-007FCEB0113E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2AAA1-644F-463E-95F8-68FFD0B9CCF7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지냊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DAD6C1-274A-4D16-A6F4-8033F864E04A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74A508-973E-4194-A90B-5165C81D00FD}"/>
              </a:ext>
            </a:extLst>
          </p:cNvPr>
          <p:cNvSpPr txBox="1"/>
          <p:nvPr/>
        </p:nvSpPr>
        <p:spPr>
          <a:xfrm>
            <a:off x="4178960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016912-B767-49DF-B7A4-D141EB409E54}"/>
              </a:ext>
            </a:extLst>
          </p:cNvPr>
          <p:cNvCxnSpPr>
            <a:cxnSpLocks/>
          </p:cNvCxnSpPr>
          <p:nvPr/>
        </p:nvCxnSpPr>
        <p:spPr>
          <a:xfrm flipH="1">
            <a:off x="4328160" y="1987119"/>
            <a:ext cx="4267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5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2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4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6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8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4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96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8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32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44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6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652CC2-E275-493E-9241-C58B1D5B220D}"/>
              </a:ext>
            </a:extLst>
          </p:cNvPr>
          <p:cNvSpPr txBox="1"/>
          <p:nvPr/>
        </p:nvSpPr>
        <p:spPr>
          <a:xfrm>
            <a:off x="3821428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2C5FD-7D90-41B6-B2AD-72E64DEC39FB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ㅅ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1AD9C-3299-4279-AB54-553768B7FE81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558CB-37E6-41A8-90B7-174A78AD1320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십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D49920-A757-4F84-951E-8121BB7AED3C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751451-B53E-4577-A516-C9E95ED297CD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3FA3B-D112-4B56-8B5B-812F3C72E037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ㄱ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2BA71-CC92-4B12-A6C1-FCEBD7AB8E72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가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85115F-DD81-46B8-A687-42237D140C46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F1F548-4F22-45CA-83D1-1BB75CCD0845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간ㅅ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32982-5AA4-4108-BF78-5918364F0801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간시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F0F594-28B5-4C39-8260-A3ADA2AEA930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DB950-9567-4B3E-AD20-2D884434C5E8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ㅁ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93845B-4942-4694-8F79-68F79949FE34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머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A3721-5EA9-47BB-A75F-136ACD8CC68D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9135BE-2F4E-4872-906D-1098BED8BF13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먹ㅇ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09F669-8A75-44C4-962E-C9E7302C212C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84160B-B9F9-4CAB-BFBF-9F7A497EA176}"/>
              </a:ext>
            </a:extLst>
          </p:cNvPr>
          <p:cNvSpPr txBox="1"/>
          <p:nvPr/>
        </p:nvSpPr>
        <p:spPr>
          <a:xfrm>
            <a:off x="4207435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F0E164C-FFDC-4F3D-BDA1-FD4D56263B91}"/>
              </a:ext>
            </a:extLst>
          </p:cNvPr>
          <p:cNvCxnSpPr>
            <a:cxnSpLocks/>
          </p:cNvCxnSpPr>
          <p:nvPr/>
        </p:nvCxnSpPr>
        <p:spPr>
          <a:xfrm flipH="1">
            <a:off x="4349675" y="3018037"/>
            <a:ext cx="4267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"/>
    </mc:Choice>
    <mc:Fallback xmlns="">
      <p:transition spd="slow" advClick="0" advTm="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3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4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6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0" grpId="0"/>
      <p:bldP spid="10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652CC2-E275-493E-9241-C58B1D5B220D}"/>
              </a:ext>
            </a:extLst>
          </p:cNvPr>
          <p:cNvSpPr txBox="1"/>
          <p:nvPr/>
        </p:nvSpPr>
        <p:spPr>
          <a:xfrm>
            <a:off x="3821428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EA900-935B-4DD4-AB3F-5409BA4AA616}"/>
              </a:ext>
            </a:extLst>
          </p:cNvPr>
          <p:cNvSpPr txBox="1"/>
          <p:nvPr/>
        </p:nvSpPr>
        <p:spPr>
          <a:xfrm>
            <a:off x="3811269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41C28-2CD1-499B-BA84-FF2EB660FF0E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ㅅ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C62E9-7D5E-4072-B22D-CE9DCA4C4699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01327-430B-4CCB-B360-1CE25B8BE1E9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십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58D7D-643E-4A44-B811-C50153E3427D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08372-DA3E-4244-8AAF-C5EE04BDE66B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2A8A6-7A8A-48F8-B05A-03E7FE3526D6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ㄱ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E70A8-9796-49E9-BF17-7046E66F022B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가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4BA72-7CD9-44A4-80B0-A48A2C7A5C29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3331F7-063A-4397-8AB3-858F9E12B6CE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간ㅅ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B7299F-4190-47EE-90E6-2AE44E3F3115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간시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51824-64DF-4DA6-AFCA-A12A739FB3C1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02BA20-9D7A-430A-9576-08A520C6086B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EA9C68-BFA8-434B-872D-0E128F45E0C1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ㅁ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F85E6-C79E-42A3-9F03-3D8578A68269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머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4C38EE-3840-40A0-A04A-62B3CD6AE2DE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97107-A1CE-4DE9-92EC-0AAB6E4287E4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먹ㅇ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290F5-CBBC-4C6C-BDED-5FAE61E64400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152523-F6EE-4ED8-849F-833D477A7295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E0E7DB-4FF8-4336-8A32-1FC35852848A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</a:t>
            </a:r>
            <a:r>
              <a:rPr lang="ko-KR" altLang="en-US" sz="44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먹었ㄴ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8A8270-8863-4F75-8ED4-48ECDC5869D4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endParaRPr lang="en-US" altLang="ko-KR" sz="44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CBEC91-A756-4253-9F7B-75A770FA5DD6}"/>
              </a:ext>
            </a:extLst>
          </p:cNvPr>
          <p:cNvSpPr txBox="1"/>
          <p:nvPr/>
        </p:nvSpPr>
        <p:spPr>
          <a:xfrm>
            <a:off x="3927475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DA466E9-F4BD-4B0E-99D8-B61ABB1B21E1}"/>
              </a:ext>
            </a:extLst>
          </p:cNvPr>
          <p:cNvCxnSpPr>
            <a:cxnSpLocks/>
          </p:cNvCxnSpPr>
          <p:nvPr/>
        </p:nvCxnSpPr>
        <p:spPr>
          <a:xfrm flipH="1">
            <a:off x="4074160" y="4083513"/>
            <a:ext cx="4267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0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"/>
    </mc:Choice>
    <mc:Fallback xmlns="">
      <p:transition spd="slow" advClick="0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9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7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3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1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9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7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5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3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1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9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5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3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1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9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7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5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3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10" grpId="0"/>
      <p:bldP spid="10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652CC2-E275-493E-9241-C58B1D5B220D}"/>
              </a:ext>
            </a:extLst>
          </p:cNvPr>
          <p:cNvSpPr txBox="1"/>
          <p:nvPr/>
        </p:nvSpPr>
        <p:spPr>
          <a:xfrm>
            <a:off x="3821428" y="1414305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EA900-935B-4DD4-AB3F-5409BA4AA616}"/>
              </a:ext>
            </a:extLst>
          </p:cNvPr>
          <p:cNvSpPr txBox="1"/>
          <p:nvPr/>
        </p:nvSpPr>
        <p:spPr>
          <a:xfrm>
            <a:off x="3811269" y="2451289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09F8B-B503-4F46-BD8A-A9E1BA546664}"/>
              </a:ext>
            </a:extLst>
          </p:cNvPr>
          <p:cNvSpPr txBox="1"/>
          <p:nvPr/>
        </p:nvSpPr>
        <p:spPr>
          <a:xfrm>
            <a:off x="3030217" y="350152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3A20D-6DC4-483A-852F-74316E1690DE}"/>
              </a:ext>
            </a:extLst>
          </p:cNvPr>
          <p:cNvSpPr txBox="1"/>
          <p:nvPr/>
        </p:nvSpPr>
        <p:spPr>
          <a:xfrm>
            <a:off x="3912868" y="4565013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ㅅ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C384A8D-59FE-420F-97EC-EDF7FB74CBFD}"/>
              </a:ext>
            </a:extLst>
          </p:cNvPr>
          <p:cNvCxnSpPr>
            <a:cxnSpLocks/>
          </p:cNvCxnSpPr>
          <p:nvPr/>
        </p:nvCxnSpPr>
        <p:spPr>
          <a:xfrm flipH="1">
            <a:off x="4036060" y="5121601"/>
            <a:ext cx="4267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FA1699-C740-44F8-9FEC-D806EFF2D764}"/>
              </a:ext>
            </a:extLst>
          </p:cNvPr>
          <p:cNvSpPr txBox="1"/>
          <p:nvPr/>
        </p:nvSpPr>
        <p:spPr>
          <a:xfrm>
            <a:off x="3912868" y="4565013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BCEF6-D4D0-41F5-B147-745E2A8BB8FC}"/>
              </a:ext>
            </a:extLst>
          </p:cNvPr>
          <p:cNvSpPr txBox="1"/>
          <p:nvPr/>
        </p:nvSpPr>
        <p:spPr>
          <a:xfrm>
            <a:off x="3912868" y="4565013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십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8DED3-10AC-4BDF-ADAB-902A5ED7B840}"/>
              </a:ext>
            </a:extLst>
          </p:cNvPr>
          <p:cNvSpPr txBox="1"/>
          <p:nvPr/>
        </p:nvSpPr>
        <p:spPr>
          <a:xfrm>
            <a:off x="3912868" y="4565013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92ECF-29D4-4078-A333-053F0E66B210}"/>
              </a:ext>
            </a:extLst>
          </p:cNvPr>
          <p:cNvSpPr txBox="1"/>
          <p:nvPr/>
        </p:nvSpPr>
        <p:spPr>
          <a:xfrm>
            <a:off x="3912868" y="4565013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372DFB-FB60-4CB7-8E9B-82C8A5D57A00}"/>
              </a:ext>
            </a:extLst>
          </p:cNvPr>
          <p:cNvSpPr txBox="1"/>
          <p:nvPr/>
        </p:nvSpPr>
        <p:spPr>
          <a:xfrm>
            <a:off x="3912867" y="4565013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ko-KR" altLang="en-US" sz="4400" b="1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ㄱ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7191E7-8FFC-4640-8E08-5624C06C7D92}"/>
              </a:ext>
            </a:extLst>
          </p:cNvPr>
          <p:cNvSpPr txBox="1"/>
          <p:nvPr/>
        </p:nvSpPr>
        <p:spPr>
          <a:xfrm>
            <a:off x="3912867" y="4565013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가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F07AF7-F4D4-43C1-AA6E-ED9954FFCBF5}"/>
              </a:ext>
            </a:extLst>
          </p:cNvPr>
          <p:cNvSpPr txBox="1"/>
          <p:nvPr/>
        </p:nvSpPr>
        <p:spPr>
          <a:xfrm>
            <a:off x="3912867" y="4565013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E8E9C-1B96-4AD1-931E-0B8F9A71CD08}"/>
              </a:ext>
            </a:extLst>
          </p:cNvPr>
          <p:cNvSpPr txBox="1"/>
          <p:nvPr/>
        </p:nvSpPr>
        <p:spPr>
          <a:xfrm>
            <a:off x="3912867" y="4565013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ko-KR" altLang="en-US" sz="4400" b="1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간ㅅ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B199BA-1684-433F-AB67-1FED1AB748D4}"/>
              </a:ext>
            </a:extLst>
          </p:cNvPr>
          <p:cNvSpPr txBox="1"/>
          <p:nvPr/>
        </p:nvSpPr>
        <p:spPr>
          <a:xfrm>
            <a:off x="3912866" y="4565013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ko-KR" altLang="en-US" sz="4400" b="1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간시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8B3886-E813-474E-BD05-8053AA3CBA1D}"/>
              </a:ext>
            </a:extLst>
          </p:cNvPr>
          <p:cNvSpPr txBox="1"/>
          <p:nvPr/>
        </p:nvSpPr>
        <p:spPr>
          <a:xfrm>
            <a:off x="3912866" y="4565012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</a:t>
            </a:r>
            <a:r>
              <a:rPr lang="ko-KR" altLang="en-US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11C82B-E184-4907-89AF-7DD0E7974C25}"/>
              </a:ext>
            </a:extLst>
          </p:cNvPr>
          <p:cNvSpPr txBox="1"/>
          <p:nvPr/>
        </p:nvSpPr>
        <p:spPr>
          <a:xfrm>
            <a:off x="3912866" y="4565012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859E33-1CD4-42BD-B663-290D20A6EAD9}"/>
              </a:ext>
            </a:extLst>
          </p:cNvPr>
          <p:cNvSpPr txBox="1"/>
          <p:nvPr/>
        </p:nvSpPr>
        <p:spPr>
          <a:xfrm>
            <a:off x="3912866" y="4565012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</a:t>
            </a:r>
            <a:r>
              <a:rPr lang="ko-KR" altLang="en-US" sz="4400" b="1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ㅍ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5FBCC3-FF45-4283-B98E-D84E81A15229}"/>
              </a:ext>
            </a:extLst>
          </p:cNvPr>
          <p:cNvSpPr txBox="1"/>
          <p:nvPr/>
        </p:nvSpPr>
        <p:spPr>
          <a:xfrm>
            <a:off x="3912864" y="4565012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피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8B7E44-EEE4-44AC-A2D0-13023AD6EC46}"/>
              </a:ext>
            </a:extLst>
          </p:cNvPr>
          <p:cNvSpPr txBox="1"/>
          <p:nvPr/>
        </p:nvSpPr>
        <p:spPr>
          <a:xfrm>
            <a:off x="3912862" y="4565012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A32BB-9E08-4158-BA5B-E6470A5F2BD6}"/>
              </a:ext>
            </a:extLst>
          </p:cNvPr>
          <p:cNvSpPr txBox="1"/>
          <p:nvPr/>
        </p:nvSpPr>
        <p:spPr>
          <a:xfrm>
            <a:off x="3912862" y="4565012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</a:t>
            </a:r>
            <a:r>
              <a:rPr lang="ko-KR" altLang="en-US" sz="4400" b="1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필ㅇ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EB5C67-29C2-4C92-9D74-2E0F700FE4D8}"/>
              </a:ext>
            </a:extLst>
          </p:cNvPr>
          <p:cNvSpPr txBox="1"/>
          <p:nvPr/>
        </p:nvSpPr>
        <p:spPr>
          <a:xfrm>
            <a:off x="3912860" y="4565012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2190ED-E06F-4501-8A36-1B6E91589FD3}"/>
              </a:ext>
            </a:extLst>
          </p:cNvPr>
          <p:cNvSpPr txBox="1"/>
          <p:nvPr/>
        </p:nvSpPr>
        <p:spPr>
          <a:xfrm>
            <a:off x="3912860" y="4565012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</a:t>
            </a:r>
            <a:r>
              <a:rPr lang="ko-KR" altLang="en-US" sz="4400" b="1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필욯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080C3A-04D1-44A4-8E11-6E695A8E639A}"/>
              </a:ext>
            </a:extLst>
          </p:cNvPr>
          <p:cNvSpPr txBox="1"/>
          <p:nvPr/>
        </p:nvSpPr>
        <p:spPr>
          <a:xfrm>
            <a:off x="3912860" y="4565011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endParaRPr lang="en-US" altLang="ko-KR" sz="44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8D1DF-F365-43BF-AA73-53EC566B1F62}"/>
              </a:ext>
            </a:extLst>
          </p:cNvPr>
          <p:cNvSpPr txBox="1"/>
          <p:nvPr/>
        </p:nvSpPr>
        <p:spPr>
          <a:xfrm>
            <a:off x="3912852" y="4565011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118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8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6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4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8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6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4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2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8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6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4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2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8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6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4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3" grpId="0"/>
      <p:bldP spid="13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0F186BA-8930-49E9-96E9-561F125D5444}"/>
              </a:ext>
            </a:extLst>
          </p:cNvPr>
          <p:cNvSpPr txBox="1"/>
          <p:nvPr/>
        </p:nvSpPr>
        <p:spPr>
          <a:xfrm>
            <a:off x="3912854" y="3478984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69DFEC-B755-42BC-AFEA-C1CF73AAAFCB}"/>
              </a:ext>
            </a:extLst>
          </p:cNvPr>
          <p:cNvSpPr/>
          <p:nvPr/>
        </p:nvSpPr>
        <p:spPr>
          <a:xfrm>
            <a:off x="2300783" y="4872391"/>
            <a:ext cx="7590434" cy="1061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2A7D5FE6-2F3F-4F55-824D-407C3287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83" y="4872391"/>
            <a:ext cx="3600" cy="3600"/>
          </a:xfrm>
          <a:prstGeom prst="rect">
            <a:avLst/>
          </a:prstGeom>
        </p:spPr>
      </p:pic>
      <p:pic>
        <p:nvPicPr>
          <p:cNvPr id="14" name="그림 13" descr="기어, 바퀴이(가) 표시된 사진&#10;&#10;자동 생성된 설명">
            <a:extLst>
              <a:ext uri="{FF2B5EF4-FFF2-40B4-BE49-F238E27FC236}">
                <a16:creationId xmlns:a16="http://schemas.microsoft.com/office/drawing/2014/main" id="{FB132B6E-FB2F-4665-B3AD-0F4BAF426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17" y="4855344"/>
            <a:ext cx="3600" cy="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891F5C-C6BA-4979-B24A-6FD77DEE95B7}"/>
              </a:ext>
            </a:extLst>
          </p:cNvPr>
          <p:cNvSpPr txBox="1"/>
          <p:nvPr/>
        </p:nvSpPr>
        <p:spPr>
          <a:xfrm>
            <a:off x="2418078" y="5141768"/>
            <a:ext cx="735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반려견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걱정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,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기능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으로 담다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B69F3-A1E5-4B44-955B-ECAB7642FCA4}"/>
              </a:ext>
            </a:extLst>
          </p:cNvPr>
          <p:cNvSpPr txBox="1"/>
          <p:nvPr/>
        </p:nvSpPr>
        <p:spPr>
          <a:xfrm>
            <a:off x="3821430" y="982417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B37D7-BB02-419D-A13E-8B2262C292E4}"/>
              </a:ext>
            </a:extLst>
          </p:cNvPr>
          <p:cNvSpPr txBox="1"/>
          <p:nvPr/>
        </p:nvSpPr>
        <p:spPr>
          <a:xfrm>
            <a:off x="3811271" y="1814606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38482-A575-49D4-BAFE-4EBF62BB0EF1}"/>
              </a:ext>
            </a:extLst>
          </p:cNvPr>
          <p:cNvSpPr txBox="1"/>
          <p:nvPr/>
        </p:nvSpPr>
        <p:spPr>
          <a:xfrm>
            <a:off x="3030219" y="264679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787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920C10-F423-473B-A12F-76E7B47916C3}"/>
              </a:ext>
            </a:extLst>
          </p:cNvPr>
          <p:cNvSpPr txBox="1"/>
          <p:nvPr/>
        </p:nvSpPr>
        <p:spPr>
          <a:xfrm>
            <a:off x="6962971" y="857040"/>
            <a:ext cx="2209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rPr>
              <a:t>2019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빙그레체" panose="02030503000000000000" pitchFamily="18" charset="-127"/>
                <a:ea typeface="빙그레체" panose="02030503000000000000" pitchFamily="18" charset="-127"/>
              </a:rPr>
              <a:t>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0ACAC5-89AF-4288-8481-0A226DF5CBCE}"/>
              </a:ext>
            </a:extLst>
          </p:cNvPr>
          <p:cNvSpPr txBox="1"/>
          <p:nvPr/>
        </p:nvSpPr>
        <p:spPr>
          <a:xfrm>
            <a:off x="6877008" y="1872857"/>
            <a:ext cx="267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정보통신기기과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6FB7AC-96A7-404E-9DB6-EF5B4CCF0EF2}"/>
              </a:ext>
            </a:extLst>
          </p:cNvPr>
          <p:cNvSpPr txBox="1"/>
          <p:nvPr/>
        </p:nvSpPr>
        <p:spPr>
          <a:xfrm>
            <a:off x="9555629" y="1718968"/>
            <a:ext cx="122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gradFill flip="none" rotWithShape="1">
                  <a:gsLst>
                    <a:gs pos="0">
                      <a:srgbClr val="4169E1"/>
                    </a:gs>
                    <a:gs pos="100000">
                      <a:schemeClr val="bg1"/>
                    </a:gs>
                    <a:gs pos="100000">
                      <a:srgbClr val="4169E1"/>
                    </a:gs>
                    <a:gs pos="62000">
                      <a:schemeClr val="accent5">
                        <a:lumMod val="60000"/>
                        <a:lumOff val="40000"/>
                      </a:schemeClr>
                    </a:gs>
                  </a:gsLst>
                  <a:lin ang="2700000" scaled="0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8</a:t>
            </a:r>
            <a:r>
              <a:rPr lang="ko-KR" altLang="en-US" sz="4800" b="1" dirty="0">
                <a:gradFill flip="none" rotWithShape="1">
                  <a:gsLst>
                    <a:gs pos="0">
                      <a:srgbClr val="4169E1"/>
                    </a:gs>
                    <a:gs pos="100000">
                      <a:schemeClr val="bg1"/>
                    </a:gs>
                    <a:gs pos="100000">
                      <a:srgbClr val="4169E1"/>
                    </a:gs>
                    <a:gs pos="62000">
                      <a:schemeClr val="accent5">
                        <a:lumMod val="60000"/>
                        <a:lumOff val="40000"/>
                      </a:schemeClr>
                    </a:gs>
                  </a:gsLst>
                  <a:lin ang="2700000" scaled="0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09BCB5-75E3-4FB3-A046-29E04D3426F7}"/>
              </a:ext>
            </a:extLst>
          </p:cNvPr>
          <p:cNvSpPr txBox="1"/>
          <p:nvPr/>
        </p:nvSpPr>
        <p:spPr>
          <a:xfrm>
            <a:off x="6883058" y="2642453"/>
            <a:ext cx="111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MDP</a:t>
            </a:r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D8133-87C1-4694-9F20-81860C76F1DF}"/>
              </a:ext>
            </a:extLst>
          </p:cNvPr>
          <p:cNvSpPr txBox="1"/>
          <p:nvPr/>
        </p:nvSpPr>
        <p:spPr>
          <a:xfrm>
            <a:off x="6877008" y="3918407"/>
            <a:ext cx="382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클라우드 서비스 성공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6EB141-D7B8-413A-BF99-148AB4E934A3}"/>
              </a:ext>
            </a:extLst>
          </p:cNvPr>
          <p:cNvSpPr txBox="1"/>
          <p:nvPr/>
        </p:nvSpPr>
        <p:spPr>
          <a:xfrm>
            <a:off x="6548284" y="5158694"/>
            <a:ext cx="423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시작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ED1A67-7EB9-4B9D-82FD-31D5BD965A1A}"/>
              </a:ext>
            </a:extLst>
          </p:cNvPr>
          <p:cNvSpPr/>
          <p:nvPr/>
        </p:nvSpPr>
        <p:spPr>
          <a:xfrm>
            <a:off x="7829271" y="2488564"/>
            <a:ext cx="1626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4800" b="1" kern="0" dirty="0">
                <a:gradFill flip="none" rotWithShape="1">
                  <a:gsLst>
                    <a:gs pos="29000">
                      <a:srgbClr val="FF6F6D"/>
                    </a:gs>
                    <a:gs pos="100000">
                      <a:srgbClr val="FCD462"/>
                    </a:gs>
                  </a:gsLst>
                  <a:lin ang="2700000" scaled="1"/>
                  <a:tileRect/>
                </a:gradFill>
                <a:latin typeface="빙그레체" panose="02030503000000000000" pitchFamily="18" charset="-127"/>
                <a:ea typeface="빙그레체" panose="02030503000000000000" pitchFamily="18" charset="-127"/>
              </a:rPr>
              <a:t>최초</a:t>
            </a:r>
            <a:endParaRPr kumimoji="0" lang="ko-KR" altLang="en-US" sz="48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29000">
                    <a:srgbClr val="FF6F6D"/>
                  </a:gs>
                  <a:gs pos="100000">
                    <a:srgbClr val="FCD462"/>
                  </a:gs>
                </a:gsLst>
                <a:lin ang="2700000" scaled="1"/>
                <a:tileRect/>
              </a:gra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22" name="그림 21" descr="거울이(가) 표시된 사진&#10;&#10;자동 생성된 설명">
            <a:extLst>
              <a:ext uri="{FF2B5EF4-FFF2-40B4-BE49-F238E27FC236}">
                <a16:creationId xmlns:a16="http://schemas.microsoft.com/office/drawing/2014/main" id="{AC3E8459-F71A-4580-BE7B-2271D3E58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72" y="1161112"/>
            <a:ext cx="3418219" cy="3418219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CD74C805-56D3-48C9-9F9C-8B47BDA15CD8}"/>
              </a:ext>
            </a:extLst>
          </p:cNvPr>
          <p:cNvSpPr/>
          <p:nvPr/>
        </p:nvSpPr>
        <p:spPr>
          <a:xfrm>
            <a:off x="945607" y="1063094"/>
            <a:ext cx="4476477" cy="4476477"/>
          </a:xfrm>
          <a:prstGeom prst="ellipse">
            <a:avLst/>
          </a:prstGeom>
          <a:noFill/>
          <a:ln w="76200"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ko-KR" altLang="en-US" sz="32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9FFE824-685E-4ADD-8027-69954123CCC5}"/>
              </a:ext>
            </a:extLst>
          </p:cNvPr>
          <p:cNvSpPr/>
          <p:nvPr/>
        </p:nvSpPr>
        <p:spPr>
          <a:xfrm>
            <a:off x="2176297" y="3711919"/>
            <a:ext cx="773448" cy="86741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956C47F5-07A6-4B55-8D40-0CB074880066}"/>
              </a:ext>
            </a:extLst>
          </p:cNvPr>
          <p:cNvSpPr/>
          <p:nvPr/>
        </p:nvSpPr>
        <p:spPr>
          <a:xfrm rot="10800000">
            <a:off x="3440020" y="3617699"/>
            <a:ext cx="773448" cy="867412"/>
          </a:xfrm>
          <a:prstGeom prst="downArrow">
            <a:avLst/>
          </a:prstGeom>
          <a:solidFill>
            <a:srgbClr val="416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D74F92-0C6D-43EB-8F27-EF7991347E5F}"/>
              </a:ext>
            </a:extLst>
          </p:cNvPr>
          <p:cNvSpPr txBox="1"/>
          <p:nvPr/>
        </p:nvSpPr>
        <p:spPr>
          <a:xfrm>
            <a:off x="6618255" y="5158693"/>
            <a:ext cx="4048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Smart City</a:t>
            </a:r>
            <a:endParaRPr lang="ko-KR" altLang="en-US" sz="3200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1EA5F-F934-426B-90BD-913B05598189}"/>
              </a:ext>
            </a:extLst>
          </p:cNvPr>
          <p:cNvSpPr txBox="1"/>
          <p:nvPr/>
        </p:nvSpPr>
        <p:spPr>
          <a:xfrm>
            <a:off x="6877008" y="3304327"/>
            <a:ext cx="382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서버간 연동 성공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60B86F-2E6F-4D0D-A111-84F79C92A20E}"/>
              </a:ext>
            </a:extLst>
          </p:cNvPr>
          <p:cNvSpPr txBox="1"/>
          <p:nvPr/>
        </p:nvSpPr>
        <p:spPr>
          <a:xfrm>
            <a:off x="6877008" y="4532487"/>
            <a:ext cx="3820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데이터 시각화</a:t>
            </a:r>
            <a:r>
              <a:rPr lang="en-US" altLang="ko-KR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sz="28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성공 </a:t>
            </a:r>
          </a:p>
        </p:txBody>
      </p:sp>
    </p:spTree>
    <p:extLst>
      <p:ext uri="{BB962C8B-B14F-4D97-AF65-F5344CB8AC3E}">
        <p14:creationId xmlns:p14="http://schemas.microsoft.com/office/powerpoint/2010/main" val="2188786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300">
        <p15:prstTrans prst="pageCurlDouble"/>
      </p:transition>
    </mc:Choice>
    <mc:Fallback xmlns="">
      <p:transition spd="slow" advClick="0" advTm="13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69DFEC-B755-42BC-AFEA-C1CF73AAAFCB}"/>
              </a:ext>
            </a:extLst>
          </p:cNvPr>
          <p:cNvSpPr/>
          <p:nvPr/>
        </p:nvSpPr>
        <p:spPr>
          <a:xfrm>
            <a:off x="2300783" y="4871419"/>
            <a:ext cx="7590434" cy="1061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A69D0-867F-470C-B7D9-D99DE0F4DC73}"/>
              </a:ext>
            </a:extLst>
          </p:cNvPr>
          <p:cNvSpPr txBox="1"/>
          <p:nvPr/>
        </p:nvSpPr>
        <p:spPr>
          <a:xfrm>
            <a:off x="2418078" y="4986907"/>
            <a:ext cx="7355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반려견</a:t>
            </a:r>
            <a:r>
              <a:rPr lang="ko-KR" altLang="en-US" sz="28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ko-KR" altLang="en-US" sz="4800" b="1" dirty="0">
                <a:solidFill>
                  <a:schemeClr val="accent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걱정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,</a:t>
            </a:r>
            <a:r>
              <a:rPr lang="en-US" altLang="ko-KR" sz="48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ko-KR" altLang="en-US" sz="4800" b="1" dirty="0">
                <a:solidFill>
                  <a:schemeClr val="accent2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기능</a:t>
            </a:r>
            <a:r>
              <a:rPr lang="ko-KR" altLang="en-US" sz="800" b="1" dirty="0">
                <a:solidFill>
                  <a:schemeClr val="accent2">
                    <a:lumMod val="7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으로 담다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39D211BB-4561-42C9-9CAD-8E45A0D81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20" y="4249714"/>
            <a:ext cx="1241064" cy="1241064"/>
          </a:xfrm>
          <a:prstGeom prst="rect">
            <a:avLst/>
          </a:prstGeom>
        </p:spPr>
      </p:pic>
      <p:pic>
        <p:nvPicPr>
          <p:cNvPr id="5" name="그림 4" descr="기어, 바퀴이(가) 표시된 사진&#10;&#10;자동 생성된 설명">
            <a:extLst>
              <a:ext uri="{FF2B5EF4-FFF2-40B4-BE49-F238E27FC236}">
                <a16:creationId xmlns:a16="http://schemas.microsoft.com/office/drawing/2014/main" id="{57559609-3E00-4604-9F1E-A277A73BE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36" y="3796597"/>
            <a:ext cx="1736913" cy="1736913"/>
          </a:xfrm>
          <a:prstGeom prst="rect">
            <a:avLst/>
          </a:prstGeom>
        </p:spPr>
      </p:pic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54BC8EBD-7C99-4914-8903-DBBAA08B2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83" y="4884866"/>
            <a:ext cx="3600" cy="3600"/>
          </a:xfrm>
          <a:prstGeom prst="rect">
            <a:avLst/>
          </a:prstGeom>
        </p:spPr>
      </p:pic>
      <p:pic>
        <p:nvPicPr>
          <p:cNvPr id="18" name="그림 17" descr="기어, 바퀴이(가) 표시된 사진&#10;&#10;자동 생성된 설명">
            <a:extLst>
              <a:ext uri="{FF2B5EF4-FFF2-40B4-BE49-F238E27FC236}">
                <a16:creationId xmlns:a16="http://schemas.microsoft.com/office/drawing/2014/main" id="{4EC208B8-FC58-4963-8678-DEF031C47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17" y="4867819"/>
            <a:ext cx="3600" cy="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B93CFD-77A8-4EDA-8419-57714596A697}"/>
              </a:ext>
            </a:extLst>
          </p:cNvPr>
          <p:cNvSpPr txBox="1"/>
          <p:nvPr/>
        </p:nvSpPr>
        <p:spPr>
          <a:xfrm>
            <a:off x="3912854" y="3478984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44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772A2-7D6E-4DA4-81D0-C204FE4184C1}"/>
              </a:ext>
            </a:extLst>
          </p:cNvPr>
          <p:cNvSpPr txBox="1"/>
          <p:nvPr/>
        </p:nvSpPr>
        <p:spPr>
          <a:xfrm>
            <a:off x="3821430" y="982417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208C0-02E4-4752-BF1A-19891D6EBFBC}"/>
              </a:ext>
            </a:extLst>
          </p:cNvPr>
          <p:cNvSpPr txBox="1"/>
          <p:nvPr/>
        </p:nvSpPr>
        <p:spPr>
          <a:xfrm>
            <a:off x="3811271" y="1814606"/>
            <a:ext cx="4549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025A1-B155-42E2-9979-F4108A6CEA37}"/>
              </a:ext>
            </a:extLst>
          </p:cNvPr>
          <p:cNvSpPr txBox="1"/>
          <p:nvPr/>
        </p:nvSpPr>
        <p:spPr>
          <a:xfrm>
            <a:off x="3030219" y="2646795"/>
            <a:ext cx="6131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44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604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98372-41BE-45A4-8784-7CDF072C2615}"/>
              </a:ext>
            </a:extLst>
          </p:cNvPr>
          <p:cNvSpPr txBox="1"/>
          <p:nvPr/>
        </p:nvSpPr>
        <p:spPr>
          <a:xfrm>
            <a:off x="-120687" y="642493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6489D-0C0F-44F6-8351-C41F92A53344}"/>
              </a:ext>
            </a:extLst>
          </p:cNvPr>
          <p:cNvSpPr txBox="1"/>
          <p:nvPr/>
        </p:nvSpPr>
        <p:spPr>
          <a:xfrm>
            <a:off x="2671149" y="642493"/>
            <a:ext cx="3356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C816C6-4380-4A4C-B02B-BF134F465D9A}"/>
              </a:ext>
            </a:extLst>
          </p:cNvPr>
          <p:cNvSpPr txBox="1"/>
          <p:nvPr/>
        </p:nvSpPr>
        <p:spPr>
          <a:xfrm>
            <a:off x="2300783" y="1798401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WEB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A4FE9-6FA0-43FB-A2FA-A59BCF7C1969}"/>
              </a:ext>
            </a:extLst>
          </p:cNvPr>
          <p:cNvSpPr txBox="1"/>
          <p:nvPr/>
        </p:nvSpPr>
        <p:spPr>
          <a:xfrm>
            <a:off x="5256847" y="1802026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본체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B7500-D5F9-44F9-8270-D2746C668803}"/>
              </a:ext>
            </a:extLst>
          </p:cNvPr>
          <p:cNvSpPr txBox="1"/>
          <p:nvPr/>
        </p:nvSpPr>
        <p:spPr>
          <a:xfrm>
            <a:off x="8212911" y="1802026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BC3DD-C78D-4F83-8E1C-626D812BD962}"/>
              </a:ext>
            </a:extLst>
          </p:cNvPr>
          <p:cNvSpPr txBox="1"/>
          <p:nvPr/>
        </p:nvSpPr>
        <p:spPr>
          <a:xfrm>
            <a:off x="5623885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C3E67-4DC6-4866-989D-D7329ECAD849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210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3A70B809-6F1A-4CB5-B0E0-D176E8233F60}"/>
              </a:ext>
            </a:extLst>
          </p:cNvPr>
          <p:cNvSpPr txBox="1"/>
          <p:nvPr/>
        </p:nvSpPr>
        <p:spPr>
          <a:xfrm>
            <a:off x="2671149" y="642493"/>
            <a:ext cx="3356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18030F-395B-464C-9EF9-3A718A40268E}"/>
              </a:ext>
            </a:extLst>
          </p:cNvPr>
          <p:cNvSpPr txBox="1"/>
          <p:nvPr/>
        </p:nvSpPr>
        <p:spPr>
          <a:xfrm>
            <a:off x="5623885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216319-3547-4F6D-AF32-9B0B96F562E4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EB6A6-E642-49F0-8486-9CD997FE0471}"/>
              </a:ext>
            </a:extLst>
          </p:cNvPr>
          <p:cNvSpPr txBox="1"/>
          <p:nvPr/>
        </p:nvSpPr>
        <p:spPr>
          <a:xfrm>
            <a:off x="91319" y="1013981"/>
            <a:ext cx="29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3DBEF2-591C-4BBD-BF2F-F7F4E032C30A}"/>
              </a:ext>
            </a:extLst>
          </p:cNvPr>
          <p:cNvSpPr/>
          <p:nvPr/>
        </p:nvSpPr>
        <p:spPr>
          <a:xfrm>
            <a:off x="246619" y="582844"/>
            <a:ext cx="2424530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6FC10-5192-4270-AC22-420BC75392B1}"/>
              </a:ext>
            </a:extLst>
          </p:cNvPr>
          <p:cNvSpPr txBox="1"/>
          <p:nvPr/>
        </p:nvSpPr>
        <p:spPr>
          <a:xfrm>
            <a:off x="-117844" y="529093"/>
            <a:ext cx="335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C816C6-4380-4A4C-B02B-BF134F465D9A}"/>
              </a:ext>
            </a:extLst>
          </p:cNvPr>
          <p:cNvSpPr txBox="1"/>
          <p:nvPr/>
        </p:nvSpPr>
        <p:spPr>
          <a:xfrm>
            <a:off x="2300783" y="1802026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WEB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A4FE9-6FA0-43FB-A2FA-A59BCF7C1969}"/>
              </a:ext>
            </a:extLst>
          </p:cNvPr>
          <p:cNvSpPr txBox="1"/>
          <p:nvPr/>
        </p:nvSpPr>
        <p:spPr>
          <a:xfrm>
            <a:off x="5256842" y="1558828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본체</a:t>
            </a:r>
            <a:endParaRPr lang="en-US" altLang="ko-KR" sz="3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B7500-D5F9-44F9-8270-D2746C668803}"/>
              </a:ext>
            </a:extLst>
          </p:cNvPr>
          <p:cNvSpPr txBox="1"/>
          <p:nvPr/>
        </p:nvSpPr>
        <p:spPr>
          <a:xfrm>
            <a:off x="8212901" y="1802026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76CD0-DADC-48E9-A6A0-6E32B125F0EA}"/>
              </a:ext>
            </a:extLst>
          </p:cNvPr>
          <p:cNvSpPr txBox="1"/>
          <p:nvPr/>
        </p:nvSpPr>
        <p:spPr>
          <a:xfrm>
            <a:off x="4472065" y="5562952"/>
            <a:ext cx="32478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웹캠</a:t>
            </a:r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촬영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</a:t>
            </a:r>
            <a:r>
              <a:rPr lang="en-US" altLang="ko-KR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Mjpg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–Streamer 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사용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pic>
        <p:nvPicPr>
          <p:cNvPr id="13" name="그림 12" descr="개, 놓은, 실내, 동물이(가) 표시된 사진&#10;&#10;자동 생성된 설명">
            <a:extLst>
              <a:ext uri="{FF2B5EF4-FFF2-40B4-BE49-F238E27FC236}">
                <a16:creationId xmlns:a16="http://schemas.microsoft.com/office/drawing/2014/main" id="{90C3923D-64A2-44C0-890B-B97D1360A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543" y="3680750"/>
            <a:ext cx="1102908" cy="734698"/>
          </a:xfrm>
          <a:prstGeom prst="rect">
            <a:avLst/>
          </a:prstGeom>
          <a:effectLst>
            <a:outerShdw blurRad="152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D33081-5E72-49AF-B847-746E5B983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76" y="2767263"/>
            <a:ext cx="2474035" cy="24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9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C816C6-4380-4A4C-B02B-BF134F465D9A}"/>
              </a:ext>
            </a:extLst>
          </p:cNvPr>
          <p:cNvSpPr txBox="1"/>
          <p:nvPr/>
        </p:nvSpPr>
        <p:spPr>
          <a:xfrm>
            <a:off x="5256847" y="1555805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WEB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A4FE9-6FA0-43FB-A2FA-A59BCF7C1969}"/>
              </a:ext>
            </a:extLst>
          </p:cNvPr>
          <p:cNvSpPr txBox="1"/>
          <p:nvPr/>
        </p:nvSpPr>
        <p:spPr>
          <a:xfrm>
            <a:off x="8212912" y="1802026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본체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B7500-D5F9-44F9-8270-D2746C668803}"/>
              </a:ext>
            </a:extLst>
          </p:cNvPr>
          <p:cNvSpPr txBox="1"/>
          <p:nvPr/>
        </p:nvSpPr>
        <p:spPr>
          <a:xfrm>
            <a:off x="2300783" y="1802026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APP</a:t>
            </a:r>
          </a:p>
        </p:txBody>
      </p:sp>
      <p:pic>
        <p:nvPicPr>
          <p:cNvPr id="4" name="그림 3" descr="개, 놓은, 실내, 동물이(가) 표시된 사진&#10;&#10;자동 생성된 설명">
            <a:extLst>
              <a:ext uri="{FF2B5EF4-FFF2-40B4-BE49-F238E27FC236}">
                <a16:creationId xmlns:a16="http://schemas.microsoft.com/office/drawing/2014/main" id="{4F355D5A-A132-445B-8831-EFD26A865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81" y="2794002"/>
            <a:ext cx="3765231" cy="2508193"/>
          </a:xfrm>
          <a:prstGeom prst="rect">
            <a:avLst/>
          </a:prstGeom>
          <a:effectLst>
            <a:outerShdw blurRad="152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76CD0-DADC-48E9-A6A0-6E32B125F0EA}"/>
              </a:ext>
            </a:extLst>
          </p:cNvPr>
          <p:cNvSpPr txBox="1"/>
          <p:nvPr/>
        </p:nvSpPr>
        <p:spPr>
          <a:xfrm>
            <a:off x="4472065" y="5562952"/>
            <a:ext cx="32478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실시간 스트리밍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</a:t>
            </a:r>
            <a:r>
              <a:rPr lang="en-US" altLang="ko-KR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Mjpg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–Streamer 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사용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C6FEED05-52A4-4F04-BFA0-2B06FF422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53905" y="3706008"/>
            <a:ext cx="684179" cy="68417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0B465AD2-4277-4B24-9A60-415794B41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10" y="3706008"/>
            <a:ext cx="684179" cy="6841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95A9BBC-ACCE-4540-938A-6FB1DC9E9421}"/>
              </a:ext>
            </a:extLst>
          </p:cNvPr>
          <p:cNvSpPr txBox="1"/>
          <p:nvPr/>
        </p:nvSpPr>
        <p:spPr>
          <a:xfrm>
            <a:off x="2671149" y="642493"/>
            <a:ext cx="3356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4C66BC-229E-40F5-B907-EB2F2F9B8855}"/>
              </a:ext>
            </a:extLst>
          </p:cNvPr>
          <p:cNvSpPr txBox="1"/>
          <p:nvPr/>
        </p:nvSpPr>
        <p:spPr>
          <a:xfrm>
            <a:off x="5623885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E56354-2B48-42BB-AE37-B960F0094D41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DAC0F3-A772-4EB9-AC3A-0D4CB8639527}"/>
              </a:ext>
            </a:extLst>
          </p:cNvPr>
          <p:cNvSpPr txBox="1"/>
          <p:nvPr/>
        </p:nvSpPr>
        <p:spPr>
          <a:xfrm>
            <a:off x="91319" y="1013981"/>
            <a:ext cx="29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DC8970-FECE-47BF-B4AF-8AB307BB5519}"/>
              </a:ext>
            </a:extLst>
          </p:cNvPr>
          <p:cNvSpPr/>
          <p:nvPr/>
        </p:nvSpPr>
        <p:spPr>
          <a:xfrm>
            <a:off x="246619" y="582844"/>
            <a:ext cx="2424530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3410AF-3019-4EE3-9F98-6FE90A4BE09F}"/>
              </a:ext>
            </a:extLst>
          </p:cNvPr>
          <p:cNvSpPr txBox="1"/>
          <p:nvPr/>
        </p:nvSpPr>
        <p:spPr>
          <a:xfrm>
            <a:off x="-117844" y="529093"/>
            <a:ext cx="335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550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C816C6-4380-4A4C-B02B-BF134F465D9A}"/>
              </a:ext>
            </a:extLst>
          </p:cNvPr>
          <p:cNvSpPr txBox="1"/>
          <p:nvPr/>
        </p:nvSpPr>
        <p:spPr>
          <a:xfrm>
            <a:off x="8212912" y="1802026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WEB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A4FE9-6FA0-43FB-A2FA-A59BCF7C1969}"/>
              </a:ext>
            </a:extLst>
          </p:cNvPr>
          <p:cNvSpPr txBox="1"/>
          <p:nvPr/>
        </p:nvSpPr>
        <p:spPr>
          <a:xfrm>
            <a:off x="2300772" y="1802026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본체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B7500-D5F9-44F9-8270-D2746C668803}"/>
              </a:ext>
            </a:extLst>
          </p:cNvPr>
          <p:cNvSpPr txBox="1"/>
          <p:nvPr/>
        </p:nvSpPr>
        <p:spPr>
          <a:xfrm>
            <a:off x="5256842" y="1555977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APP</a:t>
            </a:r>
          </a:p>
        </p:txBody>
      </p:sp>
      <p:pic>
        <p:nvPicPr>
          <p:cNvPr id="4" name="그림 3" descr="개, 놓은, 실내, 동물이(가) 표시된 사진&#10;&#10;자동 생성된 설명">
            <a:extLst>
              <a:ext uri="{FF2B5EF4-FFF2-40B4-BE49-F238E27FC236}">
                <a16:creationId xmlns:a16="http://schemas.microsoft.com/office/drawing/2014/main" id="{4F355D5A-A132-445B-8831-EFD26A865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81" y="2794002"/>
            <a:ext cx="3765231" cy="2508193"/>
          </a:xfrm>
          <a:prstGeom prst="rect">
            <a:avLst/>
          </a:prstGeom>
          <a:effectLst>
            <a:outerShdw blurRad="152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76CD0-DADC-48E9-A6A0-6E32B125F0EA}"/>
              </a:ext>
            </a:extLst>
          </p:cNvPr>
          <p:cNvSpPr txBox="1"/>
          <p:nvPr/>
        </p:nvSpPr>
        <p:spPr>
          <a:xfrm>
            <a:off x="4472065" y="5562952"/>
            <a:ext cx="32478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스트리밍 </a:t>
            </a:r>
            <a:r>
              <a:rPr lang="en-US" altLang="ko-KR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+ </a:t>
            </a:r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회전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</a:t>
            </a:r>
            <a:r>
              <a:rPr lang="en-US" altLang="ko-KR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Mjpg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–Streamer 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사용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CBDB4569-33B3-43F4-9881-C5298DBC9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17695" y="3779522"/>
            <a:ext cx="537152" cy="537152"/>
          </a:xfrm>
          <a:prstGeom prst="rect">
            <a:avLst/>
          </a:prstGeom>
        </p:spPr>
      </p:pic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738421EC-2EE1-4AD5-8831-9431DFB4F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53" y="3779522"/>
            <a:ext cx="537152" cy="5371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57041E5-1460-41CF-835A-98E5DA93AEE1}"/>
              </a:ext>
            </a:extLst>
          </p:cNvPr>
          <p:cNvSpPr txBox="1"/>
          <p:nvPr/>
        </p:nvSpPr>
        <p:spPr>
          <a:xfrm>
            <a:off x="2671149" y="642493"/>
            <a:ext cx="3356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FAA542-FEDF-44E1-AC44-DCBFE80336F0}"/>
              </a:ext>
            </a:extLst>
          </p:cNvPr>
          <p:cNvSpPr txBox="1"/>
          <p:nvPr/>
        </p:nvSpPr>
        <p:spPr>
          <a:xfrm>
            <a:off x="5623885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F91601-8E6E-469B-9E12-F7B1CCAC4DA4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F74A3E-E3F4-412E-BA89-0588E861D329}"/>
              </a:ext>
            </a:extLst>
          </p:cNvPr>
          <p:cNvSpPr txBox="1"/>
          <p:nvPr/>
        </p:nvSpPr>
        <p:spPr>
          <a:xfrm>
            <a:off x="91319" y="1013981"/>
            <a:ext cx="29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13DE79-34C1-4179-8F59-F6B0789C49A6}"/>
              </a:ext>
            </a:extLst>
          </p:cNvPr>
          <p:cNvSpPr/>
          <p:nvPr/>
        </p:nvSpPr>
        <p:spPr>
          <a:xfrm>
            <a:off x="246619" y="582844"/>
            <a:ext cx="2424530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CE3E1F-7E31-4891-B262-A1B9D92799BA}"/>
              </a:ext>
            </a:extLst>
          </p:cNvPr>
          <p:cNvSpPr txBox="1"/>
          <p:nvPr/>
        </p:nvSpPr>
        <p:spPr>
          <a:xfrm>
            <a:off x="-117844" y="529093"/>
            <a:ext cx="335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938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7A8A1E6F-C565-47F5-ACEB-E63E58C6034F}"/>
              </a:ext>
            </a:extLst>
          </p:cNvPr>
          <p:cNvSpPr/>
          <p:nvPr/>
        </p:nvSpPr>
        <p:spPr>
          <a:xfrm>
            <a:off x="3079457" y="639852"/>
            <a:ext cx="2424530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4BBFEC-EB17-4B83-9D3F-1A0B3CD02F48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A4FE9-6FA0-43FB-A2FA-A59BCF7C1969}"/>
              </a:ext>
            </a:extLst>
          </p:cNvPr>
          <p:cNvSpPr txBox="1"/>
          <p:nvPr/>
        </p:nvSpPr>
        <p:spPr>
          <a:xfrm>
            <a:off x="6735097" y="1802026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자동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(AI)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B7500-D5F9-44F9-8270-D2746C668803}"/>
              </a:ext>
            </a:extLst>
          </p:cNvPr>
          <p:cNvSpPr txBox="1"/>
          <p:nvPr/>
        </p:nvSpPr>
        <p:spPr>
          <a:xfrm>
            <a:off x="3778597" y="1555805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수동</a:t>
            </a:r>
            <a:endParaRPr lang="en-US" altLang="ko-KR" sz="3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4" name="그림 3" descr="개, 놓은, 실내, 동물이(가) 표시된 사진&#10;&#10;자동 생성된 설명">
            <a:extLst>
              <a:ext uri="{FF2B5EF4-FFF2-40B4-BE49-F238E27FC236}">
                <a16:creationId xmlns:a16="http://schemas.microsoft.com/office/drawing/2014/main" id="{4F355D5A-A132-445B-8831-EFD26A865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1" y="2794002"/>
            <a:ext cx="3765231" cy="2508193"/>
          </a:xfrm>
          <a:prstGeom prst="rect">
            <a:avLst/>
          </a:prstGeom>
          <a:effectLst>
            <a:outerShdw blurRad="152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76CD0-DADC-48E9-A6A0-6E32B125F0EA}"/>
              </a:ext>
            </a:extLst>
          </p:cNvPr>
          <p:cNvSpPr txBox="1"/>
          <p:nvPr/>
        </p:nvSpPr>
        <p:spPr>
          <a:xfrm>
            <a:off x="4213381" y="5562952"/>
            <a:ext cx="3765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원하는 방향 간식 슈팅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투석기 원리 이용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BCE3A03-E8CB-4CE8-8554-13D061C16281}"/>
              </a:ext>
            </a:extLst>
          </p:cNvPr>
          <p:cNvGrpSpPr/>
          <p:nvPr/>
        </p:nvGrpSpPr>
        <p:grpSpPr>
          <a:xfrm>
            <a:off x="4460681" y="4820057"/>
            <a:ext cx="400110" cy="400110"/>
            <a:chOff x="4460681" y="4820057"/>
            <a:chExt cx="400110" cy="40011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FBE44D-349F-4817-8A89-ECC93AA76FD9}"/>
                </a:ext>
              </a:extLst>
            </p:cNvPr>
            <p:cNvSpPr/>
            <p:nvPr/>
          </p:nvSpPr>
          <p:spPr>
            <a:xfrm>
              <a:off x="4460681" y="4820057"/>
              <a:ext cx="400110" cy="400110"/>
            </a:xfrm>
            <a:prstGeom prst="ellipse">
              <a:avLst/>
            </a:prstGeom>
            <a:solidFill>
              <a:srgbClr val="4060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래픽 11" descr="개 발자국">
              <a:extLst>
                <a:ext uri="{FF2B5EF4-FFF2-40B4-BE49-F238E27FC236}">
                  <a16:creationId xmlns:a16="http://schemas.microsoft.com/office/drawing/2014/main" id="{B6DFBCF4-FFD2-46ED-8DB0-23F2F3565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-1" r="46271" b="41670"/>
            <a:stretch/>
          </p:blipFill>
          <p:spPr>
            <a:xfrm>
              <a:off x="4504839" y="4827677"/>
              <a:ext cx="311793" cy="338495"/>
            </a:xfrm>
            <a:prstGeom prst="rect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45FC5962-26D1-4B30-A742-9BFC84B583D6}"/>
              </a:ext>
            </a:extLst>
          </p:cNvPr>
          <p:cNvSpPr/>
          <p:nvPr/>
        </p:nvSpPr>
        <p:spPr>
          <a:xfrm>
            <a:off x="8719344" y="4739534"/>
            <a:ext cx="369332" cy="369332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DBFE5B-1DC2-44E0-B2B9-1E6B42E1A5B5}"/>
              </a:ext>
            </a:extLst>
          </p:cNvPr>
          <p:cNvGrpSpPr/>
          <p:nvPr/>
        </p:nvGrpSpPr>
        <p:grpSpPr>
          <a:xfrm>
            <a:off x="6868609" y="4463421"/>
            <a:ext cx="2545270" cy="843088"/>
            <a:chOff x="6868609" y="4463421"/>
            <a:chExt cx="2545270" cy="84308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1C71AB1-E88E-414F-AEF5-6889F54ED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44" b="21875" l="2930" r="97461">
                          <a14:foregroundMark x1="94141" y1="9180" x2="94141" y2="4102"/>
                          <a14:foregroundMark x1="93555" y1="2344" x2="97656" y2="5469"/>
                          <a14:foregroundMark x1="22852" y1="20898" x2="16602" y2="20703"/>
                          <a14:foregroundMark x1="16992" y1="20117" x2="10156" y2="16016"/>
                          <a14:foregroundMark x1="10156" y1="16016" x2="5078" y2="9766"/>
                          <a14:foregroundMark x1="5078" y1="9766" x2="2734" y2="2344"/>
                          <a14:foregroundMark x1="2734" y1="2344" x2="9375" y2="6836"/>
                          <a14:foregroundMark x1="9375" y1="6836" x2="2930" y2="8008"/>
                          <a14:backgroundMark x1="85742" y1="19922" x2="82813" y2="23828"/>
                          <a14:backgroundMark x1="93359" y1="23438" x2="81641" y2="19336"/>
                          <a14:backgroundMark x1="91992" y1="20703" x2="83008" y2="18555"/>
                          <a14:backgroundMark x1="83008" y1="18555" x2="55273" y2="21484"/>
                          <a14:backgroundMark x1="55273" y1="21484" x2="65039" y2="22656"/>
                          <a14:backgroundMark x1="65039" y1="22656" x2="54102" y2="23828"/>
                          <a14:backgroundMark x1="54102" y1="23828" x2="61914" y2="23828"/>
                          <a14:backgroundMark x1="61914" y1="23828" x2="54102" y2="23828"/>
                          <a14:backgroundMark x1="54102" y1="23828" x2="62109" y2="23828"/>
                          <a14:backgroundMark x1="62109" y1="23828" x2="62695" y2="22266"/>
                          <a14:backgroundMark x1="86133" y1="20313" x2="88086" y2="18164"/>
                          <a14:backgroundMark x1="88672" y1="19336" x2="88477" y2="193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402"/>
            <a:stretch/>
          </p:blipFill>
          <p:spPr>
            <a:xfrm flipH="1">
              <a:off x="7184072" y="4732078"/>
              <a:ext cx="2229807" cy="548477"/>
            </a:xfrm>
            <a:prstGeom prst="rect">
              <a:avLst/>
            </a:prstGeom>
          </p:spPr>
        </p:pic>
        <p:pic>
          <p:nvPicPr>
            <p:cNvPr id="27" name="그래픽 26" descr="화살표 원">
              <a:extLst>
                <a:ext uri="{FF2B5EF4-FFF2-40B4-BE49-F238E27FC236}">
                  <a16:creationId xmlns:a16="http://schemas.microsoft.com/office/drawing/2014/main" id="{3237582F-A396-4760-9058-D576F02B3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V="1">
              <a:off x="6868609" y="4463421"/>
              <a:ext cx="843088" cy="843088"/>
            </a:xfrm>
            <a:prstGeom prst="rect">
              <a:avLst/>
            </a:prstGeom>
          </p:spPr>
        </p:pic>
      </p:grpSp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EE9A9D0B-DA5A-487E-B1CB-5733990AEB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24" y="3779522"/>
            <a:ext cx="537152" cy="537152"/>
          </a:xfrm>
          <a:prstGeom prst="rect">
            <a:avLst/>
          </a:prstGeom>
        </p:spPr>
      </p:pic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13179C79-E6C2-40C9-9420-15C35983EC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07966" y="3779522"/>
            <a:ext cx="537152" cy="5371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CFAF7A3-C70A-419A-9522-76F15C4C7AFE}"/>
              </a:ext>
            </a:extLst>
          </p:cNvPr>
          <p:cNvSpPr txBox="1"/>
          <p:nvPr/>
        </p:nvSpPr>
        <p:spPr>
          <a:xfrm>
            <a:off x="512755" y="4855002"/>
            <a:ext cx="1339686" cy="3302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수동 슈팅 버튼</a:t>
            </a:r>
            <a:endParaRPr lang="en-US" altLang="ko-KR" sz="1600" dirty="0"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14E4335-5435-43BC-975A-80526F8BF42B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1874520" y="5020112"/>
            <a:ext cx="233477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15E11489-D35B-4027-865B-3FC478D30DD0}"/>
              </a:ext>
            </a:extLst>
          </p:cNvPr>
          <p:cNvSpPr/>
          <p:nvPr/>
        </p:nvSpPr>
        <p:spPr>
          <a:xfrm>
            <a:off x="4209296" y="4567488"/>
            <a:ext cx="905248" cy="905248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5678C1-8D16-4217-BB37-8946ED028913}"/>
              </a:ext>
            </a:extLst>
          </p:cNvPr>
          <p:cNvSpPr txBox="1"/>
          <p:nvPr/>
        </p:nvSpPr>
        <p:spPr>
          <a:xfrm>
            <a:off x="2859205" y="1050482"/>
            <a:ext cx="29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7DFAAE-51E2-4490-AA36-0F236A380B1A}"/>
              </a:ext>
            </a:extLst>
          </p:cNvPr>
          <p:cNvSpPr txBox="1"/>
          <p:nvPr/>
        </p:nvSpPr>
        <p:spPr>
          <a:xfrm>
            <a:off x="2680762" y="575846"/>
            <a:ext cx="335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2513BD-7E6B-4FB9-9638-D30E90946D64}"/>
              </a:ext>
            </a:extLst>
          </p:cNvPr>
          <p:cNvSpPr txBox="1"/>
          <p:nvPr/>
        </p:nvSpPr>
        <p:spPr>
          <a:xfrm>
            <a:off x="5623885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A6423C-33BD-4A7B-A850-64F812B6EA8D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FCCA0B7-C67B-4607-925D-84487C4EC806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50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A4FE9-6FA0-43FB-A2FA-A59BCF7C1969}"/>
              </a:ext>
            </a:extLst>
          </p:cNvPr>
          <p:cNvSpPr txBox="1"/>
          <p:nvPr/>
        </p:nvSpPr>
        <p:spPr>
          <a:xfrm>
            <a:off x="6735097" y="1802026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자동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(AI)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B7500-D5F9-44F9-8270-D2746C668803}"/>
              </a:ext>
            </a:extLst>
          </p:cNvPr>
          <p:cNvSpPr txBox="1"/>
          <p:nvPr/>
        </p:nvSpPr>
        <p:spPr>
          <a:xfrm>
            <a:off x="3778597" y="1555805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수동</a:t>
            </a:r>
            <a:endParaRPr lang="en-US" altLang="ko-KR" sz="3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4" name="그림 3" descr="개, 놓은, 실내, 동물이(가) 표시된 사진&#10;&#10;자동 생성된 설명">
            <a:extLst>
              <a:ext uri="{FF2B5EF4-FFF2-40B4-BE49-F238E27FC236}">
                <a16:creationId xmlns:a16="http://schemas.microsoft.com/office/drawing/2014/main" id="{4F355D5A-A132-445B-8831-EFD26A865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1" y="2794002"/>
            <a:ext cx="3765231" cy="2508193"/>
          </a:xfrm>
          <a:prstGeom prst="rect">
            <a:avLst/>
          </a:prstGeom>
          <a:effectLst>
            <a:outerShdw blurRad="152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76CD0-DADC-48E9-A6A0-6E32B125F0EA}"/>
              </a:ext>
            </a:extLst>
          </p:cNvPr>
          <p:cNvSpPr txBox="1"/>
          <p:nvPr/>
        </p:nvSpPr>
        <p:spPr>
          <a:xfrm>
            <a:off x="4213381" y="5562952"/>
            <a:ext cx="3765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원하는 방향 간식 슈팅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투석기 원리 이용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8C2BCF7-70B2-4F52-B2AC-F8AC8EA25A10}"/>
              </a:ext>
            </a:extLst>
          </p:cNvPr>
          <p:cNvSpPr/>
          <p:nvPr/>
        </p:nvSpPr>
        <p:spPr>
          <a:xfrm>
            <a:off x="8576855" y="3897838"/>
            <a:ext cx="369332" cy="369332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62FD7A-3C11-4977-A9E5-230CD1671779}"/>
              </a:ext>
            </a:extLst>
          </p:cNvPr>
          <p:cNvGrpSpPr/>
          <p:nvPr/>
        </p:nvGrpSpPr>
        <p:grpSpPr>
          <a:xfrm rot="19633630">
            <a:off x="6726321" y="4012977"/>
            <a:ext cx="2545270" cy="843088"/>
            <a:chOff x="6868609" y="4463421"/>
            <a:chExt cx="2545270" cy="84308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4B38A3E-EB0C-43C6-9968-22CE5C127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344" b="21875" l="2930" r="97461">
                          <a14:foregroundMark x1="94141" y1="9180" x2="94141" y2="4102"/>
                          <a14:foregroundMark x1="93555" y1="2344" x2="97656" y2="5469"/>
                          <a14:foregroundMark x1="22852" y1="20898" x2="16602" y2="20703"/>
                          <a14:foregroundMark x1="16992" y1="20117" x2="10156" y2="16016"/>
                          <a14:foregroundMark x1="10156" y1="16016" x2="5078" y2="9766"/>
                          <a14:foregroundMark x1="5078" y1="9766" x2="2734" y2="2344"/>
                          <a14:foregroundMark x1="2734" y1="2344" x2="9375" y2="6836"/>
                          <a14:foregroundMark x1="9375" y1="6836" x2="2930" y2="8008"/>
                          <a14:backgroundMark x1="85742" y1="19922" x2="82813" y2="23828"/>
                          <a14:backgroundMark x1="93359" y1="23438" x2="81641" y2="19336"/>
                          <a14:backgroundMark x1="91992" y1="20703" x2="83008" y2="18555"/>
                          <a14:backgroundMark x1="83008" y1="18555" x2="55273" y2="21484"/>
                          <a14:backgroundMark x1="55273" y1="21484" x2="65039" y2="22656"/>
                          <a14:backgroundMark x1="65039" y1="22656" x2="54102" y2="23828"/>
                          <a14:backgroundMark x1="54102" y1="23828" x2="61914" y2="23828"/>
                          <a14:backgroundMark x1="61914" y1="23828" x2="54102" y2="23828"/>
                          <a14:backgroundMark x1="54102" y1="23828" x2="62109" y2="23828"/>
                          <a14:backgroundMark x1="62109" y1="23828" x2="62695" y2="22266"/>
                          <a14:backgroundMark x1="86133" y1="20313" x2="88086" y2="18164"/>
                          <a14:backgroundMark x1="88672" y1="19336" x2="88477" y2="193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402"/>
            <a:stretch/>
          </p:blipFill>
          <p:spPr>
            <a:xfrm flipH="1">
              <a:off x="7184072" y="4732078"/>
              <a:ext cx="2229807" cy="548477"/>
            </a:xfrm>
            <a:prstGeom prst="rect">
              <a:avLst/>
            </a:prstGeom>
          </p:spPr>
        </p:pic>
        <p:pic>
          <p:nvPicPr>
            <p:cNvPr id="36" name="그래픽 35" descr="화살표 원">
              <a:extLst>
                <a:ext uri="{FF2B5EF4-FFF2-40B4-BE49-F238E27FC236}">
                  <a16:creationId xmlns:a16="http://schemas.microsoft.com/office/drawing/2014/main" id="{88FAEA79-F12D-46D3-9E48-CF85A424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V="1">
              <a:off x="6868609" y="4463421"/>
              <a:ext cx="843088" cy="843088"/>
            </a:xfrm>
            <a:prstGeom prst="rect">
              <a:avLst/>
            </a:prstGeom>
          </p:spPr>
        </p:pic>
      </p:grp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CE3B2D73-0B34-4283-81F0-FB8529EF1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24" y="3779522"/>
            <a:ext cx="537152" cy="537152"/>
          </a:xfrm>
          <a:prstGeom prst="rect">
            <a:avLst/>
          </a:prstGeom>
        </p:spPr>
      </p:pic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5B04177B-FB3D-4EF1-84E1-F23F61A56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07966" y="3779522"/>
            <a:ext cx="537152" cy="53715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BECA1B3-9606-49B6-855F-6536E50E397A}"/>
              </a:ext>
            </a:extLst>
          </p:cNvPr>
          <p:cNvGrpSpPr/>
          <p:nvPr/>
        </p:nvGrpSpPr>
        <p:grpSpPr>
          <a:xfrm>
            <a:off x="4460681" y="4820057"/>
            <a:ext cx="400110" cy="400110"/>
            <a:chOff x="4460681" y="4820057"/>
            <a:chExt cx="400110" cy="4001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DF24CBF-5888-422C-8D73-9711FE4C15F6}"/>
                </a:ext>
              </a:extLst>
            </p:cNvPr>
            <p:cNvSpPr/>
            <p:nvPr/>
          </p:nvSpPr>
          <p:spPr>
            <a:xfrm>
              <a:off x="4460681" y="4820057"/>
              <a:ext cx="400110" cy="400110"/>
            </a:xfrm>
            <a:prstGeom prst="ellipse">
              <a:avLst/>
            </a:prstGeom>
            <a:solidFill>
              <a:srgbClr val="4060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래픽 32" descr="개 발자국">
              <a:extLst>
                <a:ext uri="{FF2B5EF4-FFF2-40B4-BE49-F238E27FC236}">
                  <a16:creationId xmlns:a16="http://schemas.microsoft.com/office/drawing/2014/main" id="{68CFEA44-747E-4A83-88DC-3E74A860B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1" r="46271" b="41670"/>
            <a:stretch/>
          </p:blipFill>
          <p:spPr>
            <a:xfrm>
              <a:off x="4504839" y="4827677"/>
              <a:ext cx="311793" cy="33849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3DF9A4-E6A0-47A9-BE7F-56900757DBB8}"/>
              </a:ext>
            </a:extLst>
          </p:cNvPr>
          <p:cNvSpPr txBox="1"/>
          <p:nvPr/>
        </p:nvSpPr>
        <p:spPr>
          <a:xfrm>
            <a:off x="512755" y="4855002"/>
            <a:ext cx="1339686" cy="3302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수동 슈팅 버튼</a:t>
            </a:r>
            <a:endParaRPr lang="en-US" altLang="ko-KR" sz="1600" dirty="0"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63B133-3FBF-4511-9575-729AC281A862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874520" y="5020112"/>
            <a:ext cx="233477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29C68C2F-4336-4C20-A896-B6C7306E025E}"/>
              </a:ext>
            </a:extLst>
          </p:cNvPr>
          <p:cNvSpPr/>
          <p:nvPr/>
        </p:nvSpPr>
        <p:spPr>
          <a:xfrm>
            <a:off x="4209296" y="4567488"/>
            <a:ext cx="905248" cy="905248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E8FFB7-75ED-45C7-95C4-7FF157FE5B0B}"/>
              </a:ext>
            </a:extLst>
          </p:cNvPr>
          <p:cNvSpPr/>
          <p:nvPr/>
        </p:nvSpPr>
        <p:spPr>
          <a:xfrm>
            <a:off x="3079457" y="639852"/>
            <a:ext cx="2424530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44216E-3E92-47D4-9789-610B2B2A6840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4809A0-AD6C-4ED3-8F4A-702DE5E22859}"/>
              </a:ext>
            </a:extLst>
          </p:cNvPr>
          <p:cNvSpPr txBox="1"/>
          <p:nvPr/>
        </p:nvSpPr>
        <p:spPr>
          <a:xfrm>
            <a:off x="2859205" y="1050482"/>
            <a:ext cx="29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E6757D-644F-4232-80AF-9E11D50879A3}"/>
              </a:ext>
            </a:extLst>
          </p:cNvPr>
          <p:cNvSpPr txBox="1"/>
          <p:nvPr/>
        </p:nvSpPr>
        <p:spPr>
          <a:xfrm>
            <a:off x="2680762" y="575846"/>
            <a:ext cx="335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33D24A-62CD-4946-B2E4-E7B474BA7F5B}"/>
              </a:ext>
            </a:extLst>
          </p:cNvPr>
          <p:cNvSpPr txBox="1"/>
          <p:nvPr/>
        </p:nvSpPr>
        <p:spPr>
          <a:xfrm>
            <a:off x="5623885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1D7FAD-32E4-49D1-9ADB-14039ADE6C4F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2A2A7D-6FFC-412F-A04B-95950A21CE9E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546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A4FE9-6FA0-43FB-A2FA-A59BCF7C1969}"/>
              </a:ext>
            </a:extLst>
          </p:cNvPr>
          <p:cNvSpPr txBox="1"/>
          <p:nvPr/>
        </p:nvSpPr>
        <p:spPr>
          <a:xfrm>
            <a:off x="6735097" y="1802026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자동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(AI)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B7500-D5F9-44F9-8270-D2746C668803}"/>
              </a:ext>
            </a:extLst>
          </p:cNvPr>
          <p:cNvSpPr txBox="1"/>
          <p:nvPr/>
        </p:nvSpPr>
        <p:spPr>
          <a:xfrm>
            <a:off x="3778597" y="1555805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수동</a:t>
            </a:r>
            <a:endParaRPr lang="en-US" altLang="ko-KR" sz="3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4" name="그림 3" descr="개, 놓은, 실내, 동물이(가) 표시된 사진&#10;&#10;자동 생성된 설명">
            <a:extLst>
              <a:ext uri="{FF2B5EF4-FFF2-40B4-BE49-F238E27FC236}">
                <a16:creationId xmlns:a16="http://schemas.microsoft.com/office/drawing/2014/main" id="{4F355D5A-A132-445B-8831-EFD26A865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1" y="2794002"/>
            <a:ext cx="3765231" cy="2508193"/>
          </a:xfrm>
          <a:prstGeom prst="rect">
            <a:avLst/>
          </a:prstGeom>
          <a:effectLst>
            <a:outerShdw blurRad="152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76CD0-DADC-48E9-A6A0-6E32B125F0EA}"/>
              </a:ext>
            </a:extLst>
          </p:cNvPr>
          <p:cNvSpPr txBox="1"/>
          <p:nvPr/>
        </p:nvSpPr>
        <p:spPr>
          <a:xfrm>
            <a:off x="4213381" y="5562952"/>
            <a:ext cx="3765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원하는 방향 간식 슈팅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투석기 원리 이용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8C2BCF7-70B2-4F52-B2AC-F8AC8EA25A10}"/>
              </a:ext>
            </a:extLst>
          </p:cNvPr>
          <p:cNvSpPr/>
          <p:nvPr/>
        </p:nvSpPr>
        <p:spPr>
          <a:xfrm>
            <a:off x="7794626" y="2756511"/>
            <a:ext cx="369332" cy="369332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E6D6E7-3CC0-4F39-A8A7-1B3C6AB1BCD6}"/>
              </a:ext>
            </a:extLst>
          </p:cNvPr>
          <p:cNvCxnSpPr>
            <a:cxnSpLocks/>
          </p:cNvCxnSpPr>
          <p:nvPr/>
        </p:nvCxnSpPr>
        <p:spPr>
          <a:xfrm flipH="1" flipV="1">
            <a:off x="8144337" y="3171337"/>
            <a:ext cx="375201" cy="594198"/>
          </a:xfrm>
          <a:prstGeom prst="straightConnector1">
            <a:avLst/>
          </a:prstGeom>
          <a:ln w="101600" cap="rnd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71B1AE-8AA7-42DF-AD55-C074A05422C6}"/>
              </a:ext>
            </a:extLst>
          </p:cNvPr>
          <p:cNvGrpSpPr/>
          <p:nvPr/>
        </p:nvGrpSpPr>
        <p:grpSpPr>
          <a:xfrm rot="19633630">
            <a:off x="6726321" y="4012977"/>
            <a:ext cx="2545270" cy="843088"/>
            <a:chOff x="6868609" y="4463421"/>
            <a:chExt cx="2545270" cy="84308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DE03349-79D7-440E-BF90-3A38B967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44" b="21875" l="2930" r="97461">
                          <a14:foregroundMark x1="94141" y1="9180" x2="94141" y2="4102"/>
                          <a14:foregroundMark x1="93555" y1="2344" x2="97656" y2="5469"/>
                          <a14:foregroundMark x1="22852" y1="20898" x2="16602" y2="20703"/>
                          <a14:foregroundMark x1="16992" y1="20117" x2="10156" y2="16016"/>
                          <a14:foregroundMark x1="10156" y1="16016" x2="5078" y2="9766"/>
                          <a14:foregroundMark x1="5078" y1="9766" x2="2734" y2="2344"/>
                          <a14:foregroundMark x1="2734" y1="2344" x2="9375" y2="6836"/>
                          <a14:foregroundMark x1="9375" y1="6836" x2="2930" y2="8008"/>
                          <a14:backgroundMark x1="85742" y1="19922" x2="82813" y2="23828"/>
                          <a14:backgroundMark x1="93359" y1="23438" x2="81641" y2="19336"/>
                          <a14:backgroundMark x1="91992" y1="20703" x2="83008" y2="18555"/>
                          <a14:backgroundMark x1="83008" y1="18555" x2="55273" y2="21484"/>
                          <a14:backgroundMark x1="55273" y1="21484" x2="65039" y2="22656"/>
                          <a14:backgroundMark x1="65039" y1="22656" x2="54102" y2="23828"/>
                          <a14:backgroundMark x1="54102" y1="23828" x2="61914" y2="23828"/>
                          <a14:backgroundMark x1="61914" y1="23828" x2="54102" y2="23828"/>
                          <a14:backgroundMark x1="54102" y1="23828" x2="62109" y2="23828"/>
                          <a14:backgroundMark x1="62109" y1="23828" x2="62695" y2="22266"/>
                          <a14:backgroundMark x1="86133" y1="20313" x2="88086" y2="18164"/>
                          <a14:backgroundMark x1="88672" y1="19336" x2="88477" y2="193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402"/>
            <a:stretch/>
          </p:blipFill>
          <p:spPr>
            <a:xfrm flipH="1">
              <a:off x="7184072" y="4732078"/>
              <a:ext cx="2229807" cy="548477"/>
            </a:xfrm>
            <a:prstGeom prst="rect">
              <a:avLst/>
            </a:prstGeom>
          </p:spPr>
        </p:pic>
        <p:pic>
          <p:nvPicPr>
            <p:cNvPr id="32" name="그래픽 31" descr="화살표 원">
              <a:extLst>
                <a:ext uri="{FF2B5EF4-FFF2-40B4-BE49-F238E27FC236}">
                  <a16:creationId xmlns:a16="http://schemas.microsoft.com/office/drawing/2014/main" id="{0DA46A57-99AE-4528-9899-44FBFAD57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V="1">
              <a:off x="6868609" y="4463421"/>
              <a:ext cx="843088" cy="843088"/>
            </a:xfrm>
            <a:prstGeom prst="rect">
              <a:avLst/>
            </a:prstGeom>
          </p:spPr>
        </p:pic>
      </p:grp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5FE266CA-1F10-4D1E-AE74-F107D3153D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24" y="3779522"/>
            <a:ext cx="537152" cy="537152"/>
          </a:xfrm>
          <a:prstGeom prst="rect">
            <a:avLst/>
          </a:prstGeom>
        </p:spPr>
      </p:pic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2E78B961-A130-4A47-9575-46D07B7735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07966" y="3779522"/>
            <a:ext cx="537152" cy="537152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B2E8E3-BCB0-468B-83C6-8CA352CE5A4E}"/>
              </a:ext>
            </a:extLst>
          </p:cNvPr>
          <p:cNvGrpSpPr/>
          <p:nvPr/>
        </p:nvGrpSpPr>
        <p:grpSpPr>
          <a:xfrm>
            <a:off x="4460681" y="4820057"/>
            <a:ext cx="400110" cy="400110"/>
            <a:chOff x="4460681" y="4820057"/>
            <a:chExt cx="400110" cy="40011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925E729-D8C7-4263-A871-43EC04E5F747}"/>
                </a:ext>
              </a:extLst>
            </p:cNvPr>
            <p:cNvSpPr/>
            <p:nvPr/>
          </p:nvSpPr>
          <p:spPr>
            <a:xfrm>
              <a:off x="4460681" y="4820057"/>
              <a:ext cx="400110" cy="400110"/>
            </a:xfrm>
            <a:prstGeom prst="ellipse">
              <a:avLst/>
            </a:prstGeom>
            <a:solidFill>
              <a:srgbClr val="4060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래픽 36" descr="개 발자국">
              <a:extLst>
                <a:ext uri="{FF2B5EF4-FFF2-40B4-BE49-F238E27FC236}">
                  <a16:creationId xmlns:a16="http://schemas.microsoft.com/office/drawing/2014/main" id="{5E0D9F81-CA38-44D4-9E60-5A37199E4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-1" r="46271" b="41670"/>
            <a:stretch/>
          </p:blipFill>
          <p:spPr>
            <a:xfrm>
              <a:off x="4504839" y="4827677"/>
              <a:ext cx="311793" cy="338495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4D5DC4-F191-4B2A-95C9-7FCA1E201131}"/>
              </a:ext>
            </a:extLst>
          </p:cNvPr>
          <p:cNvSpPr txBox="1"/>
          <p:nvPr/>
        </p:nvSpPr>
        <p:spPr>
          <a:xfrm>
            <a:off x="512755" y="4855002"/>
            <a:ext cx="1339686" cy="3302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수동 슈팅 버튼</a:t>
            </a:r>
            <a:endParaRPr lang="en-US" altLang="ko-KR" sz="1600" dirty="0"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B971664-C2C8-4ABA-AE92-FC46D451E851}"/>
              </a:ext>
            </a:extLst>
          </p:cNvPr>
          <p:cNvCxnSpPr>
            <a:cxnSpLocks/>
            <a:endCxn id="40" idx="2"/>
          </p:cNvCxnSpPr>
          <p:nvPr/>
        </p:nvCxnSpPr>
        <p:spPr>
          <a:xfrm>
            <a:off x="1874520" y="5020112"/>
            <a:ext cx="233477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77A22F80-C668-47F8-8545-224076830198}"/>
              </a:ext>
            </a:extLst>
          </p:cNvPr>
          <p:cNvSpPr/>
          <p:nvPr/>
        </p:nvSpPr>
        <p:spPr>
          <a:xfrm>
            <a:off x="4209296" y="4567488"/>
            <a:ext cx="905248" cy="905248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4DDFC71-99D4-4D6E-AA38-587DBC133405}"/>
              </a:ext>
            </a:extLst>
          </p:cNvPr>
          <p:cNvSpPr/>
          <p:nvPr/>
        </p:nvSpPr>
        <p:spPr>
          <a:xfrm>
            <a:off x="3079457" y="639852"/>
            <a:ext cx="2424530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6138D2-2072-4688-895D-DB32B769E3A2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E59958-E6C6-4B34-B43E-63DEE6E5F63B}"/>
              </a:ext>
            </a:extLst>
          </p:cNvPr>
          <p:cNvSpPr txBox="1"/>
          <p:nvPr/>
        </p:nvSpPr>
        <p:spPr>
          <a:xfrm>
            <a:off x="2859205" y="1050482"/>
            <a:ext cx="29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59555F-5444-4245-8EE5-3DD8F79850CD}"/>
              </a:ext>
            </a:extLst>
          </p:cNvPr>
          <p:cNvSpPr txBox="1"/>
          <p:nvPr/>
        </p:nvSpPr>
        <p:spPr>
          <a:xfrm>
            <a:off x="2680762" y="575846"/>
            <a:ext cx="335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2C8BE4-4D2F-4D79-AA37-843130CD6E07}"/>
              </a:ext>
            </a:extLst>
          </p:cNvPr>
          <p:cNvSpPr txBox="1"/>
          <p:nvPr/>
        </p:nvSpPr>
        <p:spPr>
          <a:xfrm>
            <a:off x="5623885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F4876E-918B-4FE8-8B38-E4AA26676AD4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3C6E9A-5F87-4EDE-9E6A-B9F8D5D17A8B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35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A4FE9-6FA0-43FB-A2FA-A59BCF7C1969}"/>
              </a:ext>
            </a:extLst>
          </p:cNvPr>
          <p:cNvSpPr txBox="1"/>
          <p:nvPr/>
        </p:nvSpPr>
        <p:spPr>
          <a:xfrm>
            <a:off x="6735097" y="1535808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자동</a:t>
            </a:r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(AI)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B7500-D5F9-44F9-8270-D2746C668803}"/>
              </a:ext>
            </a:extLst>
          </p:cNvPr>
          <p:cNvSpPr txBox="1"/>
          <p:nvPr/>
        </p:nvSpPr>
        <p:spPr>
          <a:xfrm>
            <a:off x="3778597" y="1787303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수동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15" name="그림 14" descr="개, 놓은, 실내, 동물이(가) 표시된 사진&#10;&#10;자동 생성된 설명">
            <a:extLst>
              <a:ext uri="{FF2B5EF4-FFF2-40B4-BE49-F238E27FC236}">
                <a16:creationId xmlns:a16="http://schemas.microsoft.com/office/drawing/2014/main" id="{26FA259A-82A9-4AFC-9CEA-3379C1BBA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1" y="2794002"/>
            <a:ext cx="3765231" cy="2508193"/>
          </a:xfrm>
          <a:prstGeom prst="rect">
            <a:avLst/>
          </a:prstGeom>
          <a:effectLst>
            <a:outerShdw blurRad="152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19171C-C2A3-4CED-ABC8-24F07E76477F}"/>
              </a:ext>
            </a:extLst>
          </p:cNvPr>
          <p:cNvSpPr txBox="1"/>
          <p:nvPr/>
        </p:nvSpPr>
        <p:spPr>
          <a:xfrm>
            <a:off x="4213381" y="5562952"/>
            <a:ext cx="3765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AI </a:t>
            </a:r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자동 슈팅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</a:t>
            </a:r>
            <a:r>
              <a:rPr lang="en-US" altLang="ko-KR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Pytorch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이용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7A41FE-65A8-4A00-A2A9-89262B1116A1}"/>
              </a:ext>
            </a:extLst>
          </p:cNvPr>
          <p:cNvGrpSpPr/>
          <p:nvPr/>
        </p:nvGrpSpPr>
        <p:grpSpPr>
          <a:xfrm>
            <a:off x="4770208" y="4789279"/>
            <a:ext cx="400110" cy="461665"/>
            <a:chOff x="4770208" y="4789279"/>
            <a:chExt cx="400110" cy="461665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D3F5998-0368-454E-82B4-0F78DEF98724}"/>
                </a:ext>
              </a:extLst>
            </p:cNvPr>
            <p:cNvSpPr/>
            <p:nvPr/>
          </p:nvSpPr>
          <p:spPr>
            <a:xfrm>
              <a:off x="4770208" y="4827677"/>
              <a:ext cx="400110" cy="400110"/>
            </a:xfrm>
            <a:prstGeom prst="ellipse">
              <a:avLst/>
            </a:prstGeom>
            <a:solidFill>
              <a:srgbClr val="4060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80E21F-066D-4337-AF04-C3F33562AAD4}"/>
                </a:ext>
              </a:extLst>
            </p:cNvPr>
            <p:cNvSpPr txBox="1"/>
            <p:nvPr/>
          </p:nvSpPr>
          <p:spPr>
            <a:xfrm>
              <a:off x="4873627" y="4789279"/>
              <a:ext cx="200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A</a:t>
              </a: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C480ADE-8A59-49D9-915B-01A80B5FC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06" y="2992134"/>
            <a:ext cx="1811830" cy="18118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BF0CA1F-5225-4F9F-B53B-7193383C7D26}"/>
              </a:ext>
            </a:extLst>
          </p:cNvPr>
          <p:cNvCxnSpPr>
            <a:cxnSpLocks/>
          </p:cNvCxnSpPr>
          <p:nvPr/>
        </p:nvCxnSpPr>
        <p:spPr>
          <a:xfrm>
            <a:off x="7160506" y="3007374"/>
            <a:ext cx="1811830" cy="0"/>
          </a:xfrm>
          <a:prstGeom prst="line">
            <a:avLst/>
          </a:prstGeom>
          <a:ln w="476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A9F41C51-4D29-4C8E-9DCA-0893DDB528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24" y="3779522"/>
            <a:ext cx="537152" cy="537152"/>
          </a:xfrm>
          <a:prstGeom prst="rect">
            <a:avLst/>
          </a:prstGeom>
        </p:spPr>
      </p:pic>
      <p:pic>
        <p:nvPicPr>
          <p:cNvPr id="31" name="그림 30" descr="그리기이(가) 표시된 사진&#10;&#10;자동 생성된 설명">
            <a:extLst>
              <a:ext uri="{FF2B5EF4-FFF2-40B4-BE49-F238E27FC236}">
                <a16:creationId xmlns:a16="http://schemas.microsoft.com/office/drawing/2014/main" id="{0EB66E5A-AA52-498B-AB1B-E1844C35F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07966" y="3779522"/>
            <a:ext cx="537152" cy="537152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5FEDC1CF-C74B-4825-B9A2-67844F4860BA}"/>
              </a:ext>
            </a:extLst>
          </p:cNvPr>
          <p:cNvGrpSpPr/>
          <p:nvPr/>
        </p:nvGrpSpPr>
        <p:grpSpPr>
          <a:xfrm>
            <a:off x="4092815" y="4820057"/>
            <a:ext cx="400110" cy="400110"/>
            <a:chOff x="4460681" y="4820057"/>
            <a:chExt cx="400110" cy="40011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68636DE-3082-4D51-9E30-7A5FF933F1B5}"/>
                </a:ext>
              </a:extLst>
            </p:cNvPr>
            <p:cNvSpPr/>
            <p:nvPr/>
          </p:nvSpPr>
          <p:spPr>
            <a:xfrm>
              <a:off x="4460681" y="4820057"/>
              <a:ext cx="400110" cy="400110"/>
            </a:xfrm>
            <a:prstGeom prst="ellipse">
              <a:avLst/>
            </a:prstGeom>
            <a:solidFill>
              <a:srgbClr val="4060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래픽 40" descr="개 발자국">
              <a:extLst>
                <a:ext uri="{FF2B5EF4-FFF2-40B4-BE49-F238E27FC236}">
                  <a16:creationId xmlns:a16="http://schemas.microsoft.com/office/drawing/2014/main" id="{1536288B-A9DD-4448-882B-162D51E7A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1" r="46271" b="41670"/>
            <a:stretch/>
          </p:blipFill>
          <p:spPr>
            <a:xfrm>
              <a:off x="4504839" y="4827677"/>
              <a:ext cx="311793" cy="33849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BC72CC2-499E-4796-BC8A-6B87F21AC87F}"/>
              </a:ext>
            </a:extLst>
          </p:cNvPr>
          <p:cNvSpPr txBox="1"/>
          <p:nvPr/>
        </p:nvSpPr>
        <p:spPr>
          <a:xfrm>
            <a:off x="814314" y="4855002"/>
            <a:ext cx="1339686" cy="3302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자동 모드 버튼</a:t>
            </a:r>
            <a:endParaRPr lang="en-US" altLang="ko-KR" sz="1600" dirty="0"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66D163D-CDCC-4BC8-8829-D835F64E8091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2176079" y="5020112"/>
            <a:ext cx="233477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5221A200-5043-40A2-978B-9EB9E830832C}"/>
              </a:ext>
            </a:extLst>
          </p:cNvPr>
          <p:cNvSpPr/>
          <p:nvPr/>
        </p:nvSpPr>
        <p:spPr>
          <a:xfrm>
            <a:off x="4510855" y="4567488"/>
            <a:ext cx="905248" cy="905248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6790847-4C85-4577-A5B6-A4ADCEB8E453}"/>
              </a:ext>
            </a:extLst>
          </p:cNvPr>
          <p:cNvSpPr/>
          <p:nvPr/>
        </p:nvSpPr>
        <p:spPr>
          <a:xfrm>
            <a:off x="3079457" y="639852"/>
            <a:ext cx="2424530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595ED6-F457-4B02-A693-B646BE5E3282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D4E182-8399-490E-A2D8-AF9C3DCC6869}"/>
              </a:ext>
            </a:extLst>
          </p:cNvPr>
          <p:cNvSpPr txBox="1"/>
          <p:nvPr/>
        </p:nvSpPr>
        <p:spPr>
          <a:xfrm>
            <a:off x="2859205" y="1050482"/>
            <a:ext cx="29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B8F3A8-5935-4C57-B61E-6867226D597C}"/>
              </a:ext>
            </a:extLst>
          </p:cNvPr>
          <p:cNvSpPr txBox="1"/>
          <p:nvPr/>
        </p:nvSpPr>
        <p:spPr>
          <a:xfrm>
            <a:off x="2680762" y="575846"/>
            <a:ext cx="335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DEFD98-6B14-421F-9D7D-489A2277E0E4}"/>
              </a:ext>
            </a:extLst>
          </p:cNvPr>
          <p:cNvSpPr txBox="1"/>
          <p:nvPr/>
        </p:nvSpPr>
        <p:spPr>
          <a:xfrm>
            <a:off x="5623885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2A816F-81C6-483D-A630-E648305875CC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A3DB53-D98B-4023-9DFD-3AB15388BDD1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73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A4FE9-6FA0-43FB-A2FA-A59BCF7C1969}"/>
              </a:ext>
            </a:extLst>
          </p:cNvPr>
          <p:cNvSpPr txBox="1"/>
          <p:nvPr/>
        </p:nvSpPr>
        <p:spPr>
          <a:xfrm>
            <a:off x="6735097" y="1535808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자동</a:t>
            </a:r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(AI)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B7500-D5F9-44F9-8270-D2746C668803}"/>
              </a:ext>
            </a:extLst>
          </p:cNvPr>
          <p:cNvSpPr txBox="1"/>
          <p:nvPr/>
        </p:nvSpPr>
        <p:spPr>
          <a:xfrm>
            <a:off x="3778597" y="1787303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수동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15" name="그림 14" descr="개, 놓은, 실내, 동물이(가) 표시된 사진&#10;&#10;자동 생성된 설명">
            <a:extLst>
              <a:ext uri="{FF2B5EF4-FFF2-40B4-BE49-F238E27FC236}">
                <a16:creationId xmlns:a16="http://schemas.microsoft.com/office/drawing/2014/main" id="{26FA259A-82A9-4AFC-9CEA-3379C1BBA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1" y="2794002"/>
            <a:ext cx="3765231" cy="2508193"/>
          </a:xfrm>
          <a:prstGeom prst="rect">
            <a:avLst/>
          </a:prstGeom>
          <a:effectLst>
            <a:outerShdw blurRad="152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19171C-C2A3-4CED-ABC8-24F07E76477F}"/>
              </a:ext>
            </a:extLst>
          </p:cNvPr>
          <p:cNvSpPr txBox="1"/>
          <p:nvPr/>
        </p:nvSpPr>
        <p:spPr>
          <a:xfrm>
            <a:off x="4213381" y="5562952"/>
            <a:ext cx="3765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AI </a:t>
            </a:r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자동 슈팅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</a:t>
            </a:r>
            <a:r>
              <a:rPr lang="en-US" altLang="ko-KR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Pytorch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이용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C480ADE-8A59-49D9-915B-01A80B5FC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99" y="2992134"/>
            <a:ext cx="1811830" cy="18118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BF0CA1F-5225-4F9F-B53B-7193383C7D26}"/>
              </a:ext>
            </a:extLst>
          </p:cNvPr>
          <p:cNvCxnSpPr>
            <a:cxnSpLocks/>
          </p:cNvCxnSpPr>
          <p:nvPr/>
        </p:nvCxnSpPr>
        <p:spPr>
          <a:xfrm>
            <a:off x="7162499" y="4789279"/>
            <a:ext cx="1811830" cy="0"/>
          </a:xfrm>
          <a:prstGeom prst="line">
            <a:avLst/>
          </a:prstGeom>
          <a:ln w="476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18387F-BC47-44E0-8FBC-1EAB51E7F0B5}"/>
              </a:ext>
            </a:extLst>
          </p:cNvPr>
          <p:cNvGrpSpPr/>
          <p:nvPr/>
        </p:nvGrpSpPr>
        <p:grpSpPr>
          <a:xfrm>
            <a:off x="7416309" y="2654243"/>
            <a:ext cx="1027661" cy="1266103"/>
            <a:chOff x="768203" y="1954048"/>
            <a:chExt cx="1027661" cy="126610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99E9F98-96A0-4830-9BED-3A23E29CB473}"/>
                </a:ext>
              </a:extLst>
            </p:cNvPr>
            <p:cNvSpPr/>
            <p:nvPr/>
          </p:nvSpPr>
          <p:spPr>
            <a:xfrm>
              <a:off x="768203" y="2308140"/>
              <a:ext cx="892957" cy="912011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9A9D4-0948-432C-BCC8-C63D52973471}"/>
                </a:ext>
              </a:extLst>
            </p:cNvPr>
            <p:cNvSpPr txBox="1"/>
            <p:nvPr/>
          </p:nvSpPr>
          <p:spPr>
            <a:xfrm>
              <a:off x="768204" y="1954048"/>
              <a:ext cx="1027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5"/>
                  </a:solidFill>
                  <a:latin typeface="빙그레체Ⅱ" panose="02030503000000000000" pitchFamily="18" charset="-127"/>
                  <a:ea typeface="빙그레체Ⅱ" panose="02030503000000000000" pitchFamily="18" charset="-127"/>
                </a:rPr>
                <a:t>Person</a:t>
              </a:r>
              <a:endParaRPr lang="ko-KR" altLang="en-US" sz="1600" b="1" dirty="0">
                <a:solidFill>
                  <a:schemeClr val="accent5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0E4D0E-647C-4B84-9851-288730936F61}"/>
              </a:ext>
            </a:extLst>
          </p:cNvPr>
          <p:cNvGrpSpPr/>
          <p:nvPr/>
        </p:nvGrpSpPr>
        <p:grpSpPr>
          <a:xfrm>
            <a:off x="7966366" y="3450022"/>
            <a:ext cx="1007963" cy="1248706"/>
            <a:chOff x="1318260" y="2749827"/>
            <a:chExt cx="1007963" cy="124870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D4F34FA-7817-4585-9F7E-DA92AAE92C40}"/>
                </a:ext>
              </a:extLst>
            </p:cNvPr>
            <p:cNvSpPr/>
            <p:nvPr/>
          </p:nvSpPr>
          <p:spPr>
            <a:xfrm>
              <a:off x="1318260" y="3086523"/>
              <a:ext cx="833959" cy="91201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3767D6-0458-4535-9E82-937EE3C13AB0}"/>
                </a:ext>
              </a:extLst>
            </p:cNvPr>
            <p:cNvSpPr txBox="1"/>
            <p:nvPr/>
          </p:nvSpPr>
          <p:spPr>
            <a:xfrm>
              <a:off x="1630227" y="2749827"/>
              <a:ext cx="69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latin typeface="빙그레체Ⅱ" panose="02030503000000000000" pitchFamily="18" charset="-127"/>
                  <a:ea typeface="빙그레체Ⅱ" panose="02030503000000000000" pitchFamily="18" charset="-127"/>
                </a:rPr>
                <a:t>Dog</a:t>
              </a:r>
              <a:endParaRPr lang="ko-KR" altLang="en-US" sz="1600" b="1" dirty="0">
                <a:solidFill>
                  <a:schemeClr val="accent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endParaRPr>
            </a:p>
          </p:txBody>
        </p:sp>
      </p:grpSp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59166C10-2E60-45E8-B143-DB6A19C2C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24" y="3779522"/>
            <a:ext cx="537152" cy="537152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7E79C8BD-5C35-4449-8C38-337C2C237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07966" y="3779522"/>
            <a:ext cx="537152" cy="537152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4F0B8C19-51FE-44EF-9834-8E222CAD9D8F}"/>
              </a:ext>
            </a:extLst>
          </p:cNvPr>
          <p:cNvGrpSpPr/>
          <p:nvPr/>
        </p:nvGrpSpPr>
        <p:grpSpPr>
          <a:xfrm>
            <a:off x="4092815" y="4820057"/>
            <a:ext cx="400110" cy="400110"/>
            <a:chOff x="4460681" y="4820057"/>
            <a:chExt cx="400110" cy="40011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DD18F0C-0DDD-4445-A357-91EA740E7A5D}"/>
                </a:ext>
              </a:extLst>
            </p:cNvPr>
            <p:cNvSpPr/>
            <p:nvPr/>
          </p:nvSpPr>
          <p:spPr>
            <a:xfrm>
              <a:off x="4460681" y="4820057"/>
              <a:ext cx="400110" cy="400110"/>
            </a:xfrm>
            <a:prstGeom prst="ellipse">
              <a:avLst/>
            </a:prstGeom>
            <a:solidFill>
              <a:srgbClr val="4060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래픽 43" descr="개 발자국">
              <a:extLst>
                <a:ext uri="{FF2B5EF4-FFF2-40B4-BE49-F238E27FC236}">
                  <a16:creationId xmlns:a16="http://schemas.microsoft.com/office/drawing/2014/main" id="{6014DE67-05BD-4247-996A-5AD9BA497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1" r="46271" b="41670"/>
            <a:stretch/>
          </p:blipFill>
          <p:spPr>
            <a:xfrm>
              <a:off x="4504839" y="4827677"/>
              <a:ext cx="311793" cy="33849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9D1AAE-96B4-4C76-8E5F-00D0EA750CB9}"/>
              </a:ext>
            </a:extLst>
          </p:cNvPr>
          <p:cNvGrpSpPr/>
          <p:nvPr/>
        </p:nvGrpSpPr>
        <p:grpSpPr>
          <a:xfrm>
            <a:off x="4770208" y="4789279"/>
            <a:ext cx="400110" cy="461665"/>
            <a:chOff x="4770208" y="4789279"/>
            <a:chExt cx="400110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71B983C-9BDC-48C3-9ECD-913800C8787F}"/>
                </a:ext>
              </a:extLst>
            </p:cNvPr>
            <p:cNvSpPr/>
            <p:nvPr/>
          </p:nvSpPr>
          <p:spPr>
            <a:xfrm>
              <a:off x="4770208" y="4827677"/>
              <a:ext cx="400110" cy="400110"/>
            </a:xfrm>
            <a:prstGeom prst="ellipse">
              <a:avLst/>
            </a:prstGeom>
            <a:solidFill>
              <a:srgbClr val="4060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67298B-3550-45B2-BAFA-A7937AB26CBF}"/>
                </a:ext>
              </a:extLst>
            </p:cNvPr>
            <p:cNvSpPr txBox="1"/>
            <p:nvPr/>
          </p:nvSpPr>
          <p:spPr>
            <a:xfrm>
              <a:off x="4873627" y="4789279"/>
              <a:ext cx="200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A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BC5E42F-A18B-40D5-ABC6-D3C454B64880}"/>
              </a:ext>
            </a:extLst>
          </p:cNvPr>
          <p:cNvSpPr txBox="1"/>
          <p:nvPr/>
        </p:nvSpPr>
        <p:spPr>
          <a:xfrm>
            <a:off x="814314" y="4855002"/>
            <a:ext cx="1339686" cy="3302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자동 모드 버튼</a:t>
            </a:r>
            <a:endParaRPr lang="en-US" altLang="ko-KR" sz="1600" dirty="0"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C84B324-0C28-4C59-9A45-F3BEEE5D0F36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2176079" y="5020112"/>
            <a:ext cx="233477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57095EF7-1C91-4C33-927D-4532A46EC11D}"/>
              </a:ext>
            </a:extLst>
          </p:cNvPr>
          <p:cNvSpPr/>
          <p:nvPr/>
        </p:nvSpPr>
        <p:spPr>
          <a:xfrm>
            <a:off x="4510855" y="4567488"/>
            <a:ext cx="905248" cy="905248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D38523-6F4C-4176-835A-7B7EBD8A9569}"/>
              </a:ext>
            </a:extLst>
          </p:cNvPr>
          <p:cNvSpPr/>
          <p:nvPr/>
        </p:nvSpPr>
        <p:spPr>
          <a:xfrm>
            <a:off x="4682689" y="3715608"/>
            <a:ext cx="67754" cy="45720"/>
          </a:xfrm>
          <a:prstGeom prst="rect">
            <a:avLst/>
          </a:prstGeom>
          <a:solidFill>
            <a:srgbClr val="CC33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Auto Mode</a:t>
            </a:r>
          </a:p>
          <a:p>
            <a:pPr algn="ctr">
              <a:lnSpc>
                <a:spcPct val="150000"/>
              </a:lnSpc>
            </a:pPr>
            <a:endParaRPr lang="en-US" altLang="ko-KR" sz="1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9D3023-7F45-4B00-B78A-611A83B62167}"/>
              </a:ext>
            </a:extLst>
          </p:cNvPr>
          <p:cNvSpPr/>
          <p:nvPr/>
        </p:nvSpPr>
        <p:spPr>
          <a:xfrm>
            <a:off x="3079457" y="639852"/>
            <a:ext cx="2424530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B44F78-5400-4D69-81FF-A051C24A13E9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49BD038-5313-41BF-9D1A-1999690737D2}"/>
              </a:ext>
            </a:extLst>
          </p:cNvPr>
          <p:cNvSpPr txBox="1"/>
          <p:nvPr/>
        </p:nvSpPr>
        <p:spPr>
          <a:xfrm>
            <a:off x="2859205" y="1050482"/>
            <a:ext cx="29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743797C-E117-4407-9267-B013EC514B49}"/>
              </a:ext>
            </a:extLst>
          </p:cNvPr>
          <p:cNvSpPr txBox="1"/>
          <p:nvPr/>
        </p:nvSpPr>
        <p:spPr>
          <a:xfrm>
            <a:off x="2680762" y="575846"/>
            <a:ext cx="335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E90F85-E6DF-4D1E-9113-DCD111E9817E}"/>
              </a:ext>
            </a:extLst>
          </p:cNvPr>
          <p:cNvSpPr txBox="1"/>
          <p:nvPr/>
        </p:nvSpPr>
        <p:spPr>
          <a:xfrm>
            <a:off x="5623885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40A15B-78FF-468D-986F-419911C76678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8C38F01-E668-4170-A43C-543438CEBC63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42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F8E2E5E4-CD5C-447F-AE6E-164B83745671}"/>
              </a:ext>
            </a:extLst>
          </p:cNvPr>
          <p:cNvSpPr/>
          <p:nvPr/>
        </p:nvSpPr>
        <p:spPr>
          <a:xfrm>
            <a:off x="4730169" y="2063170"/>
            <a:ext cx="2731657" cy="2731657"/>
          </a:xfrm>
          <a:prstGeom prst="ellipse">
            <a:avLst/>
          </a:prstGeom>
          <a:noFill/>
          <a:ln w="76200"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ko-KR" altLang="en-US" sz="32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70838-4F8D-4E27-AF14-F81541D86695}"/>
              </a:ext>
            </a:extLst>
          </p:cNvPr>
          <p:cNvSpPr txBox="1"/>
          <p:nvPr/>
        </p:nvSpPr>
        <p:spPr>
          <a:xfrm>
            <a:off x="4071934" y="2833544"/>
            <a:ext cx="4048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SMART </a:t>
            </a:r>
          </a:p>
          <a:p>
            <a:pPr algn="ctr"/>
            <a:r>
              <a:rPr lang="en-US" altLang="ko-KR" sz="44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CITY</a:t>
            </a:r>
            <a:endParaRPr lang="ko-KR" altLang="en-US" sz="4400" b="1" dirty="0">
              <a:solidFill>
                <a:srgbClr val="4169E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491A5-7526-4024-B984-01CE9C1DA495}"/>
              </a:ext>
            </a:extLst>
          </p:cNvPr>
          <p:cNvSpPr txBox="1"/>
          <p:nvPr/>
        </p:nvSpPr>
        <p:spPr>
          <a:xfrm>
            <a:off x="4071934" y="3136610"/>
            <a:ext cx="4048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Smart City</a:t>
            </a:r>
            <a:endParaRPr lang="ko-KR" altLang="en-US" sz="3200" b="1" dirty="0">
              <a:solidFill>
                <a:srgbClr val="4169E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751A5AB3-B581-4A7B-8B66-0AB771952F44}"/>
              </a:ext>
            </a:extLst>
          </p:cNvPr>
          <p:cNvSpPr/>
          <p:nvPr/>
        </p:nvSpPr>
        <p:spPr>
          <a:xfrm rot="16200000">
            <a:off x="4937602" y="2272799"/>
            <a:ext cx="2340000" cy="2340000"/>
          </a:xfrm>
          <a:prstGeom prst="blockArc">
            <a:avLst>
              <a:gd name="adj1" fmla="val 8457598"/>
              <a:gd name="adj2" fmla="val 20608848"/>
              <a:gd name="adj3" fmla="val 15881"/>
            </a:avLst>
          </a:prstGeom>
          <a:solidFill>
            <a:srgbClr val="4169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막힌 원호 9">
            <a:extLst>
              <a:ext uri="{FF2B5EF4-FFF2-40B4-BE49-F238E27FC236}">
                <a16:creationId xmlns:a16="http://schemas.microsoft.com/office/drawing/2014/main" id="{684712EA-6F04-4590-9024-47F57FABF3FB}"/>
              </a:ext>
            </a:extLst>
          </p:cNvPr>
          <p:cNvSpPr/>
          <p:nvPr/>
        </p:nvSpPr>
        <p:spPr>
          <a:xfrm rot="10800000">
            <a:off x="5006340" y="2381348"/>
            <a:ext cx="2200312" cy="2160000"/>
          </a:xfrm>
          <a:prstGeom prst="blockArc">
            <a:avLst>
              <a:gd name="adj1" fmla="val 10800000"/>
              <a:gd name="adj2" fmla="val 21590403"/>
              <a:gd name="adj3" fmla="val 10578"/>
            </a:avLst>
          </a:prstGeom>
          <a:solidFill>
            <a:srgbClr val="4169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5C6D62-236D-4274-89F4-7E0D1AED5398}"/>
              </a:ext>
            </a:extLst>
          </p:cNvPr>
          <p:cNvGrpSpPr/>
          <p:nvPr/>
        </p:nvGrpSpPr>
        <p:grpSpPr>
          <a:xfrm>
            <a:off x="6381136" y="906201"/>
            <a:ext cx="3339766" cy="1188523"/>
            <a:chOff x="6096000" y="977900"/>
            <a:chExt cx="3339766" cy="118852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335A74F-0FC3-47BD-923D-FF1A5EDB52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977900"/>
              <a:ext cx="914400" cy="1188523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13A760D-8ACB-4AC3-A04A-9AA238701697}"/>
                </a:ext>
              </a:extLst>
            </p:cNvPr>
            <p:cNvCxnSpPr>
              <a:cxnSpLocks/>
            </p:cNvCxnSpPr>
            <p:nvPr/>
          </p:nvCxnSpPr>
          <p:spPr>
            <a:xfrm>
              <a:off x="6988730" y="989805"/>
              <a:ext cx="2447036" cy="0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F94BD5-244D-4617-ABA1-6AF7C0DDB57D}"/>
              </a:ext>
            </a:extLst>
          </p:cNvPr>
          <p:cNvGrpSpPr/>
          <p:nvPr/>
        </p:nvGrpSpPr>
        <p:grpSpPr>
          <a:xfrm>
            <a:off x="7052362" y="1872357"/>
            <a:ext cx="2335851" cy="576000"/>
            <a:chOff x="7052362" y="1872357"/>
            <a:chExt cx="2335851" cy="57600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2E86482-8EBA-42B2-8B4A-31919FDA6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2362" y="1872357"/>
              <a:ext cx="537533" cy="576000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775AD32-BDC7-43F1-823D-066F82D87574}"/>
                </a:ext>
              </a:extLst>
            </p:cNvPr>
            <p:cNvCxnSpPr>
              <a:cxnSpLocks/>
            </p:cNvCxnSpPr>
            <p:nvPr/>
          </p:nvCxnSpPr>
          <p:spPr>
            <a:xfrm>
              <a:off x="7572113" y="1882268"/>
              <a:ext cx="1816100" cy="0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FF13D80-BC3F-4581-B09F-3DD4AFA7C7EE}"/>
              </a:ext>
            </a:extLst>
          </p:cNvPr>
          <p:cNvCxnSpPr>
            <a:cxnSpLocks/>
          </p:cNvCxnSpPr>
          <p:nvPr/>
        </p:nvCxnSpPr>
        <p:spPr>
          <a:xfrm>
            <a:off x="7461826" y="3426423"/>
            <a:ext cx="3166857" cy="0"/>
          </a:xfrm>
          <a:prstGeom prst="line">
            <a:avLst/>
          </a:prstGeom>
          <a:ln w="57150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EA29099-69CD-4687-9B2F-C6A96FBFCBC4}"/>
              </a:ext>
            </a:extLst>
          </p:cNvPr>
          <p:cNvGrpSpPr/>
          <p:nvPr/>
        </p:nvGrpSpPr>
        <p:grpSpPr>
          <a:xfrm>
            <a:off x="7052362" y="4374234"/>
            <a:ext cx="2494814" cy="576000"/>
            <a:chOff x="6986955" y="4317378"/>
            <a:chExt cx="2494814" cy="576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328611F-FDDA-4C0D-BC72-1F530A53E3DE}"/>
                </a:ext>
              </a:extLst>
            </p:cNvPr>
            <p:cNvCxnSpPr>
              <a:cxnSpLocks/>
            </p:cNvCxnSpPr>
            <p:nvPr/>
          </p:nvCxnSpPr>
          <p:spPr>
            <a:xfrm>
              <a:off x="6986955" y="4317378"/>
              <a:ext cx="532185" cy="576000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2FF1B31-D408-4CE9-BDA5-F5E3B67302EB}"/>
                </a:ext>
              </a:extLst>
            </p:cNvPr>
            <p:cNvCxnSpPr>
              <a:cxnSpLocks/>
            </p:cNvCxnSpPr>
            <p:nvPr/>
          </p:nvCxnSpPr>
          <p:spPr>
            <a:xfrm>
              <a:off x="7497181" y="4887028"/>
              <a:ext cx="1984588" cy="0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403F83-120F-41BB-A12D-8F61B633CCD6}"/>
              </a:ext>
            </a:extLst>
          </p:cNvPr>
          <p:cNvGrpSpPr/>
          <p:nvPr/>
        </p:nvGrpSpPr>
        <p:grpSpPr>
          <a:xfrm>
            <a:off x="1555750" y="4805608"/>
            <a:ext cx="4451350" cy="1195889"/>
            <a:chOff x="1644650" y="4686423"/>
            <a:chExt cx="4451350" cy="119588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994DE1-14A5-4A5B-B31A-E2C6736D7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2163" y="4686423"/>
              <a:ext cx="933837" cy="1195889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10EC5D9-AAB4-4D94-9F13-3B7B97A8CF76}"/>
                </a:ext>
              </a:extLst>
            </p:cNvPr>
            <p:cNvCxnSpPr>
              <a:cxnSpLocks/>
            </p:cNvCxnSpPr>
            <p:nvPr/>
          </p:nvCxnSpPr>
          <p:spPr>
            <a:xfrm>
              <a:off x="1644650" y="5872787"/>
              <a:ext cx="3536563" cy="0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653AA9-B733-4807-A0B8-F39BD9AB5448}"/>
              </a:ext>
            </a:extLst>
          </p:cNvPr>
          <p:cNvGrpSpPr/>
          <p:nvPr/>
        </p:nvGrpSpPr>
        <p:grpSpPr>
          <a:xfrm>
            <a:off x="2598988" y="4368694"/>
            <a:ext cx="2540651" cy="576000"/>
            <a:chOff x="2664394" y="4317378"/>
            <a:chExt cx="2540651" cy="57600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7E70EFE-13F4-493C-99D3-2123E3DF9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4697" y="4317378"/>
              <a:ext cx="570348" cy="576000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583E4B3-E844-4257-9683-37C017B0BD4F}"/>
                </a:ext>
              </a:extLst>
            </p:cNvPr>
            <p:cNvCxnSpPr>
              <a:cxnSpLocks/>
            </p:cNvCxnSpPr>
            <p:nvPr/>
          </p:nvCxnSpPr>
          <p:spPr>
            <a:xfrm>
              <a:off x="2664394" y="4883042"/>
              <a:ext cx="1984588" cy="0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521439F-0DEB-4C84-ADD8-81DDABD1CD2C}"/>
              </a:ext>
            </a:extLst>
          </p:cNvPr>
          <p:cNvCxnSpPr>
            <a:cxnSpLocks/>
          </p:cNvCxnSpPr>
          <p:nvPr/>
        </p:nvCxnSpPr>
        <p:spPr>
          <a:xfrm>
            <a:off x="1897140" y="3426423"/>
            <a:ext cx="2833029" cy="0"/>
          </a:xfrm>
          <a:prstGeom prst="line">
            <a:avLst/>
          </a:prstGeom>
          <a:ln w="57150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9ECCA9A-9252-476D-9BEE-E8E0BB407682}"/>
              </a:ext>
            </a:extLst>
          </p:cNvPr>
          <p:cNvGrpSpPr/>
          <p:nvPr/>
        </p:nvGrpSpPr>
        <p:grpSpPr>
          <a:xfrm>
            <a:off x="2641331" y="1930412"/>
            <a:ext cx="2498308" cy="576000"/>
            <a:chOff x="2706737" y="1967440"/>
            <a:chExt cx="2498308" cy="5760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E1F2B46-1A34-4967-A69D-6D9750CA75BD}"/>
                </a:ext>
              </a:extLst>
            </p:cNvPr>
            <p:cNvCxnSpPr>
              <a:cxnSpLocks/>
            </p:cNvCxnSpPr>
            <p:nvPr/>
          </p:nvCxnSpPr>
          <p:spPr>
            <a:xfrm>
              <a:off x="2706737" y="1978564"/>
              <a:ext cx="1984588" cy="0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8D4AE1C-1D0C-4DDC-AA84-4FEDA0A149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7512" y="1967440"/>
              <a:ext cx="537533" cy="576000"/>
            </a:xfrm>
            <a:prstGeom prst="line">
              <a:avLst/>
            </a:prstGeom>
            <a:ln w="571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A21E1AB-F0C9-431A-B08E-5B803BF830DC}"/>
              </a:ext>
            </a:extLst>
          </p:cNvPr>
          <p:cNvSpPr txBox="1"/>
          <p:nvPr/>
        </p:nvSpPr>
        <p:spPr>
          <a:xfrm>
            <a:off x="2664394" y="1387569"/>
            <a:ext cx="17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School</a:t>
            </a:r>
            <a:endParaRPr lang="ko-KR" altLang="en-US" sz="3200" b="1" dirty="0">
              <a:solidFill>
                <a:srgbClr val="4169E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4E73BA-48A1-4175-AA22-1553920AB3AD}"/>
              </a:ext>
            </a:extLst>
          </p:cNvPr>
          <p:cNvSpPr txBox="1"/>
          <p:nvPr/>
        </p:nvSpPr>
        <p:spPr>
          <a:xfrm>
            <a:off x="7582896" y="1329341"/>
            <a:ext cx="17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Mart</a:t>
            </a:r>
            <a:endParaRPr lang="ko-KR" altLang="en-US" sz="3200" b="1" dirty="0">
              <a:solidFill>
                <a:srgbClr val="4169E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C6B7BB-1C9E-4A3C-AAD2-2D0F887F2E5D}"/>
              </a:ext>
            </a:extLst>
          </p:cNvPr>
          <p:cNvSpPr txBox="1"/>
          <p:nvPr/>
        </p:nvSpPr>
        <p:spPr>
          <a:xfrm>
            <a:off x="7944154" y="350048"/>
            <a:ext cx="17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Car</a:t>
            </a:r>
            <a:endParaRPr lang="ko-KR" altLang="en-US" sz="3200" b="1" dirty="0">
              <a:solidFill>
                <a:srgbClr val="4169E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9A337B-EB17-4285-9F06-C940A03C2F42}"/>
              </a:ext>
            </a:extLst>
          </p:cNvPr>
          <p:cNvSpPr txBox="1"/>
          <p:nvPr/>
        </p:nvSpPr>
        <p:spPr>
          <a:xfrm>
            <a:off x="2002971" y="2862450"/>
            <a:ext cx="17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Pet</a:t>
            </a:r>
            <a:endParaRPr lang="ko-KR" altLang="en-US" sz="3200" b="1" dirty="0">
              <a:solidFill>
                <a:srgbClr val="4169E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D72359-F08F-4B85-B567-CC1A66A42305}"/>
              </a:ext>
            </a:extLst>
          </p:cNvPr>
          <p:cNvSpPr txBox="1"/>
          <p:nvPr/>
        </p:nvSpPr>
        <p:spPr>
          <a:xfrm>
            <a:off x="8746109" y="2844225"/>
            <a:ext cx="17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Road</a:t>
            </a:r>
            <a:endParaRPr lang="ko-KR" altLang="en-US" sz="3200" b="1" dirty="0">
              <a:solidFill>
                <a:srgbClr val="4169E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428A33-BF44-49EF-88A6-BC3C62DD482C}"/>
              </a:ext>
            </a:extLst>
          </p:cNvPr>
          <p:cNvSpPr txBox="1"/>
          <p:nvPr/>
        </p:nvSpPr>
        <p:spPr>
          <a:xfrm>
            <a:off x="2603865" y="4313793"/>
            <a:ext cx="17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Library</a:t>
            </a:r>
            <a:endParaRPr lang="ko-KR" altLang="en-US" sz="3200" b="1" dirty="0">
              <a:solidFill>
                <a:srgbClr val="4169E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15B46-38B4-48BC-936E-C93E2788344D}"/>
              </a:ext>
            </a:extLst>
          </p:cNvPr>
          <p:cNvSpPr txBox="1"/>
          <p:nvPr/>
        </p:nvSpPr>
        <p:spPr>
          <a:xfrm>
            <a:off x="7720522" y="4368694"/>
            <a:ext cx="17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Fitness</a:t>
            </a:r>
            <a:endParaRPr lang="ko-KR" altLang="en-US" sz="3200" b="1" dirty="0">
              <a:solidFill>
                <a:srgbClr val="4169E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44424B-0DAD-4F43-AF05-33E7DCB42360}"/>
              </a:ext>
            </a:extLst>
          </p:cNvPr>
          <p:cNvSpPr txBox="1"/>
          <p:nvPr/>
        </p:nvSpPr>
        <p:spPr>
          <a:xfrm>
            <a:off x="1555750" y="5416722"/>
            <a:ext cx="177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Home</a:t>
            </a:r>
            <a:endParaRPr lang="ko-KR" altLang="en-US" sz="3200" b="1" dirty="0">
              <a:solidFill>
                <a:srgbClr val="4169E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31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300">
        <p159:morph option="byObject"/>
      </p:transition>
    </mc:Choice>
    <mc:Fallback xmlns="">
      <p:transition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1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A4FE9-6FA0-43FB-A2FA-A59BCF7C1969}"/>
              </a:ext>
            </a:extLst>
          </p:cNvPr>
          <p:cNvSpPr txBox="1"/>
          <p:nvPr/>
        </p:nvSpPr>
        <p:spPr>
          <a:xfrm>
            <a:off x="6735097" y="1535808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자동</a:t>
            </a:r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(AI)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B7500-D5F9-44F9-8270-D2746C668803}"/>
              </a:ext>
            </a:extLst>
          </p:cNvPr>
          <p:cNvSpPr txBox="1"/>
          <p:nvPr/>
        </p:nvSpPr>
        <p:spPr>
          <a:xfrm>
            <a:off x="3778597" y="1787303"/>
            <a:ext cx="16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수동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15" name="그림 14" descr="개, 놓은, 실내, 동물이(가) 표시된 사진&#10;&#10;자동 생성된 설명">
            <a:extLst>
              <a:ext uri="{FF2B5EF4-FFF2-40B4-BE49-F238E27FC236}">
                <a16:creationId xmlns:a16="http://schemas.microsoft.com/office/drawing/2014/main" id="{26FA259A-82A9-4AFC-9CEA-3379C1BBA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1" y="2794002"/>
            <a:ext cx="3765231" cy="2508193"/>
          </a:xfrm>
          <a:prstGeom prst="rect">
            <a:avLst/>
          </a:prstGeom>
          <a:effectLst>
            <a:outerShdw blurRad="152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19171C-C2A3-4CED-ABC8-24F07E76477F}"/>
              </a:ext>
            </a:extLst>
          </p:cNvPr>
          <p:cNvSpPr txBox="1"/>
          <p:nvPr/>
        </p:nvSpPr>
        <p:spPr>
          <a:xfrm>
            <a:off x="4213381" y="5562952"/>
            <a:ext cx="3765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AI </a:t>
            </a:r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자동 슈팅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</a:t>
            </a:r>
            <a:r>
              <a:rPr lang="en-US" altLang="ko-KR" dirty="0" err="1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Pytorch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이용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C480ADE-8A59-49D9-915B-01A80B5FC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99" y="2992134"/>
            <a:ext cx="1811830" cy="18118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BF0CA1F-5225-4F9F-B53B-7193383C7D26}"/>
              </a:ext>
            </a:extLst>
          </p:cNvPr>
          <p:cNvCxnSpPr>
            <a:cxnSpLocks/>
          </p:cNvCxnSpPr>
          <p:nvPr/>
        </p:nvCxnSpPr>
        <p:spPr>
          <a:xfrm>
            <a:off x="7162499" y="4789279"/>
            <a:ext cx="1811830" cy="0"/>
          </a:xfrm>
          <a:prstGeom prst="line">
            <a:avLst/>
          </a:prstGeom>
          <a:ln w="4762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18387F-BC47-44E0-8FBC-1EAB51E7F0B5}"/>
              </a:ext>
            </a:extLst>
          </p:cNvPr>
          <p:cNvGrpSpPr/>
          <p:nvPr/>
        </p:nvGrpSpPr>
        <p:grpSpPr>
          <a:xfrm>
            <a:off x="7416309" y="2654243"/>
            <a:ext cx="1027661" cy="1266103"/>
            <a:chOff x="768203" y="1954048"/>
            <a:chExt cx="1027661" cy="126610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99E9F98-96A0-4830-9BED-3A23E29CB473}"/>
                </a:ext>
              </a:extLst>
            </p:cNvPr>
            <p:cNvSpPr/>
            <p:nvPr/>
          </p:nvSpPr>
          <p:spPr>
            <a:xfrm>
              <a:off x="768203" y="2308140"/>
              <a:ext cx="892957" cy="912011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9A9D4-0948-432C-BCC8-C63D52973471}"/>
                </a:ext>
              </a:extLst>
            </p:cNvPr>
            <p:cNvSpPr txBox="1"/>
            <p:nvPr/>
          </p:nvSpPr>
          <p:spPr>
            <a:xfrm>
              <a:off x="768204" y="1954048"/>
              <a:ext cx="1027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5"/>
                  </a:solidFill>
                  <a:latin typeface="빙그레체Ⅱ" panose="02030503000000000000" pitchFamily="18" charset="-127"/>
                  <a:ea typeface="빙그레체Ⅱ" panose="02030503000000000000" pitchFamily="18" charset="-127"/>
                </a:rPr>
                <a:t>Person</a:t>
              </a:r>
              <a:endParaRPr lang="ko-KR" altLang="en-US" sz="1600" b="1" dirty="0">
                <a:solidFill>
                  <a:schemeClr val="accent5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0E4D0E-647C-4B84-9851-288730936F61}"/>
              </a:ext>
            </a:extLst>
          </p:cNvPr>
          <p:cNvGrpSpPr/>
          <p:nvPr/>
        </p:nvGrpSpPr>
        <p:grpSpPr>
          <a:xfrm>
            <a:off x="7966366" y="3450022"/>
            <a:ext cx="1007963" cy="1248706"/>
            <a:chOff x="1318260" y="2749827"/>
            <a:chExt cx="1007963" cy="124870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D4F34FA-7817-4585-9F7E-DA92AAE92C40}"/>
                </a:ext>
              </a:extLst>
            </p:cNvPr>
            <p:cNvSpPr/>
            <p:nvPr/>
          </p:nvSpPr>
          <p:spPr>
            <a:xfrm>
              <a:off x="1318260" y="3086523"/>
              <a:ext cx="833959" cy="91201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3767D6-0458-4535-9E82-937EE3C13AB0}"/>
                </a:ext>
              </a:extLst>
            </p:cNvPr>
            <p:cNvSpPr txBox="1"/>
            <p:nvPr/>
          </p:nvSpPr>
          <p:spPr>
            <a:xfrm>
              <a:off x="1630227" y="2749827"/>
              <a:ext cx="695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latin typeface="빙그레체Ⅱ" panose="02030503000000000000" pitchFamily="18" charset="-127"/>
                  <a:ea typeface="빙그레체Ⅱ" panose="02030503000000000000" pitchFamily="18" charset="-127"/>
                </a:rPr>
                <a:t>Dog</a:t>
              </a:r>
              <a:endParaRPr lang="ko-KR" altLang="en-US" sz="1600" b="1" dirty="0">
                <a:solidFill>
                  <a:schemeClr val="accent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endParaRPr>
            </a:p>
          </p:txBody>
        </p:sp>
      </p:grpSp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59166C10-2E60-45E8-B143-DB6A19C2C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24" y="3779522"/>
            <a:ext cx="537152" cy="537152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7E79C8BD-5C35-4449-8C38-337C2C237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07966" y="3779522"/>
            <a:ext cx="537152" cy="537152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4F0B8C19-51FE-44EF-9834-8E222CAD9D8F}"/>
              </a:ext>
            </a:extLst>
          </p:cNvPr>
          <p:cNvGrpSpPr/>
          <p:nvPr/>
        </p:nvGrpSpPr>
        <p:grpSpPr>
          <a:xfrm>
            <a:off x="4092815" y="4820057"/>
            <a:ext cx="400110" cy="400110"/>
            <a:chOff x="4460681" y="4820057"/>
            <a:chExt cx="400110" cy="40011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DD18F0C-0DDD-4445-A357-91EA740E7A5D}"/>
                </a:ext>
              </a:extLst>
            </p:cNvPr>
            <p:cNvSpPr/>
            <p:nvPr/>
          </p:nvSpPr>
          <p:spPr>
            <a:xfrm>
              <a:off x="4460681" y="4820057"/>
              <a:ext cx="400110" cy="400110"/>
            </a:xfrm>
            <a:prstGeom prst="ellipse">
              <a:avLst/>
            </a:prstGeom>
            <a:solidFill>
              <a:srgbClr val="4060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래픽 43" descr="개 발자국">
              <a:extLst>
                <a:ext uri="{FF2B5EF4-FFF2-40B4-BE49-F238E27FC236}">
                  <a16:creationId xmlns:a16="http://schemas.microsoft.com/office/drawing/2014/main" id="{6014DE67-05BD-4247-996A-5AD9BA497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1" r="46271" b="41670"/>
            <a:stretch/>
          </p:blipFill>
          <p:spPr>
            <a:xfrm>
              <a:off x="4504839" y="4827677"/>
              <a:ext cx="311793" cy="33849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09D1AAE-96B4-4C76-8E5F-00D0EA750CB9}"/>
              </a:ext>
            </a:extLst>
          </p:cNvPr>
          <p:cNvGrpSpPr/>
          <p:nvPr/>
        </p:nvGrpSpPr>
        <p:grpSpPr>
          <a:xfrm>
            <a:off x="4770208" y="4789279"/>
            <a:ext cx="400110" cy="461665"/>
            <a:chOff x="4770208" y="4789279"/>
            <a:chExt cx="400110" cy="4616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71B983C-9BDC-48C3-9ECD-913800C8787F}"/>
                </a:ext>
              </a:extLst>
            </p:cNvPr>
            <p:cNvSpPr/>
            <p:nvPr/>
          </p:nvSpPr>
          <p:spPr>
            <a:xfrm>
              <a:off x="4770208" y="4827677"/>
              <a:ext cx="400110" cy="400110"/>
            </a:xfrm>
            <a:prstGeom prst="ellipse">
              <a:avLst/>
            </a:prstGeom>
            <a:solidFill>
              <a:srgbClr val="4060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67298B-3550-45B2-BAFA-A7937AB26CBF}"/>
                </a:ext>
              </a:extLst>
            </p:cNvPr>
            <p:cNvSpPr txBox="1"/>
            <p:nvPr/>
          </p:nvSpPr>
          <p:spPr>
            <a:xfrm>
              <a:off x="4873627" y="4789279"/>
              <a:ext cx="200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A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BC5E42F-A18B-40D5-ABC6-D3C454B64880}"/>
              </a:ext>
            </a:extLst>
          </p:cNvPr>
          <p:cNvSpPr txBox="1"/>
          <p:nvPr/>
        </p:nvSpPr>
        <p:spPr>
          <a:xfrm>
            <a:off x="814314" y="4855002"/>
            <a:ext cx="1339686" cy="3302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자동 모드 버튼</a:t>
            </a:r>
            <a:endParaRPr lang="en-US" altLang="ko-KR" sz="1600" dirty="0"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C84B324-0C28-4C59-9A45-F3BEEE5D0F36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2176079" y="5020112"/>
            <a:ext cx="233477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57095EF7-1C91-4C33-927D-4532A46EC11D}"/>
              </a:ext>
            </a:extLst>
          </p:cNvPr>
          <p:cNvSpPr/>
          <p:nvPr/>
        </p:nvSpPr>
        <p:spPr>
          <a:xfrm>
            <a:off x="4510855" y="4567488"/>
            <a:ext cx="905248" cy="905248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28BAD5-9988-408D-B9BB-0830C2A0C301}"/>
              </a:ext>
            </a:extLst>
          </p:cNvPr>
          <p:cNvSpPr/>
          <p:nvPr/>
        </p:nvSpPr>
        <p:spPr>
          <a:xfrm>
            <a:off x="3784484" y="3109504"/>
            <a:ext cx="1864164" cy="1257928"/>
          </a:xfrm>
          <a:prstGeom prst="rect">
            <a:avLst/>
          </a:prstGeom>
          <a:solidFill>
            <a:srgbClr val="CC33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Auto Mode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06350C-42C1-4B7B-B087-0AE297FA5F9E}"/>
              </a:ext>
            </a:extLst>
          </p:cNvPr>
          <p:cNvSpPr/>
          <p:nvPr/>
        </p:nvSpPr>
        <p:spPr>
          <a:xfrm>
            <a:off x="4596523" y="3841933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93FE5E1-B55F-4C21-9C44-3B46CDD9A3D8}"/>
              </a:ext>
            </a:extLst>
          </p:cNvPr>
          <p:cNvSpPr/>
          <p:nvPr/>
        </p:nvSpPr>
        <p:spPr>
          <a:xfrm>
            <a:off x="5078598" y="3841933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41DBD89-679F-426B-BD4F-8A0605DDCA45}"/>
              </a:ext>
            </a:extLst>
          </p:cNvPr>
          <p:cNvSpPr/>
          <p:nvPr/>
        </p:nvSpPr>
        <p:spPr>
          <a:xfrm>
            <a:off x="4118593" y="3841933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E85F858-6E98-4269-9881-9B91A242C43F}"/>
              </a:ext>
            </a:extLst>
          </p:cNvPr>
          <p:cNvSpPr/>
          <p:nvPr/>
        </p:nvSpPr>
        <p:spPr>
          <a:xfrm>
            <a:off x="3079457" y="639852"/>
            <a:ext cx="2424530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251DF9-A179-4EE0-A19B-68BA78D92246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9006FE-F5BD-4FE0-817A-7F3E76F411C0}"/>
              </a:ext>
            </a:extLst>
          </p:cNvPr>
          <p:cNvSpPr txBox="1"/>
          <p:nvPr/>
        </p:nvSpPr>
        <p:spPr>
          <a:xfrm>
            <a:off x="2859205" y="1050482"/>
            <a:ext cx="29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1E9390-0E69-40BD-AB93-4DAA0694C9FF}"/>
              </a:ext>
            </a:extLst>
          </p:cNvPr>
          <p:cNvSpPr txBox="1"/>
          <p:nvPr/>
        </p:nvSpPr>
        <p:spPr>
          <a:xfrm>
            <a:off x="2680762" y="575846"/>
            <a:ext cx="335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33AB56-D5D7-4337-BB13-6144B509691C}"/>
              </a:ext>
            </a:extLst>
          </p:cNvPr>
          <p:cNvSpPr txBox="1"/>
          <p:nvPr/>
        </p:nvSpPr>
        <p:spPr>
          <a:xfrm>
            <a:off x="5623885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9CBC17F-2EA9-403D-BC21-88B63EAA042A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5FD7DD-5558-4405-A713-0A24FC13569A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82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0" grpId="0" animBg="1"/>
      <p:bldP spid="5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4DAE1C-0E0A-4B8A-94CC-11E32F308BEC}"/>
              </a:ext>
            </a:extLst>
          </p:cNvPr>
          <p:cNvSpPr/>
          <p:nvPr/>
        </p:nvSpPr>
        <p:spPr>
          <a:xfrm>
            <a:off x="5831637" y="605967"/>
            <a:ext cx="2757071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581956-2D1A-40E2-B954-31A710F4B81D}"/>
              </a:ext>
            </a:extLst>
          </p:cNvPr>
          <p:cNvSpPr txBox="1"/>
          <p:nvPr/>
        </p:nvSpPr>
        <p:spPr>
          <a:xfrm>
            <a:off x="5623885" y="547761"/>
            <a:ext cx="3356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985304-1E4A-4B39-A370-F4F457A2247B}"/>
              </a:ext>
            </a:extLst>
          </p:cNvPr>
          <p:cNvSpPr txBox="1"/>
          <p:nvPr/>
        </p:nvSpPr>
        <p:spPr>
          <a:xfrm>
            <a:off x="2680766" y="629509"/>
            <a:ext cx="3356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74CB0D-44C3-4E92-8D9C-F91C3CBDE0E2}"/>
              </a:ext>
            </a:extLst>
          </p:cNvPr>
          <p:cNvSpPr txBox="1"/>
          <p:nvPr/>
        </p:nvSpPr>
        <p:spPr>
          <a:xfrm>
            <a:off x="5256843" y="1555805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DB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D89E199-B701-4743-8235-EC51EE099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81" y="2807484"/>
            <a:ext cx="2275838" cy="227583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7204457-3609-4DA2-9682-B7A4CCC1B7C1}"/>
              </a:ext>
            </a:extLst>
          </p:cNvPr>
          <p:cNvSpPr txBox="1"/>
          <p:nvPr/>
        </p:nvSpPr>
        <p:spPr>
          <a:xfrm>
            <a:off x="4213381" y="5562952"/>
            <a:ext cx="3765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제공 </a:t>
            </a:r>
            <a:r>
              <a:rPr lang="en-US" altLang="ko-KR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DB </a:t>
            </a:r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저장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(MariaDB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이용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52612D-C00E-4C28-880B-A91A022228E1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F94296-1E23-4D91-850C-ED39BABF14FE}"/>
              </a:ext>
            </a:extLst>
          </p:cNvPr>
          <p:cNvSpPr txBox="1"/>
          <p:nvPr/>
        </p:nvSpPr>
        <p:spPr>
          <a:xfrm>
            <a:off x="2886505" y="1017997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777C33-595A-4AE6-A9E8-1DC749346C3D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E21D33-3EE2-4635-A8F3-A7DD6D6FC61B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0095EE-3EDC-42DD-B62D-B78DB7974953}"/>
              </a:ext>
            </a:extLst>
          </p:cNvPr>
          <p:cNvSpPr/>
          <p:nvPr/>
        </p:nvSpPr>
        <p:spPr>
          <a:xfrm>
            <a:off x="6430151" y="1050861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제공 기록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27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74CB0D-44C3-4E92-8D9C-F91C3CBDE0E2}"/>
              </a:ext>
            </a:extLst>
          </p:cNvPr>
          <p:cNvSpPr txBox="1"/>
          <p:nvPr/>
        </p:nvSpPr>
        <p:spPr>
          <a:xfrm>
            <a:off x="5256843" y="1555805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204457-3609-4DA2-9682-B7A4CCC1B7C1}"/>
              </a:ext>
            </a:extLst>
          </p:cNvPr>
          <p:cNvSpPr txBox="1"/>
          <p:nvPr/>
        </p:nvSpPr>
        <p:spPr>
          <a:xfrm>
            <a:off x="4213381" y="5562952"/>
            <a:ext cx="3765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제공 </a:t>
            </a:r>
            <a:r>
              <a:rPr lang="en-US" altLang="ko-KR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DB </a:t>
            </a:r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저장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(MariaDB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이용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A956DC-1A9A-4529-B62E-FEA922A47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1" y="2807484"/>
            <a:ext cx="2275838" cy="22758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23DE85-3C8E-4B2E-9075-F8FADC457A31}"/>
              </a:ext>
            </a:extLst>
          </p:cNvPr>
          <p:cNvSpPr/>
          <p:nvPr/>
        </p:nvSpPr>
        <p:spPr>
          <a:xfrm>
            <a:off x="5831637" y="605967"/>
            <a:ext cx="2757071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BA408-BFDE-4123-967C-F47C4A3EE6D8}"/>
              </a:ext>
            </a:extLst>
          </p:cNvPr>
          <p:cNvSpPr txBox="1"/>
          <p:nvPr/>
        </p:nvSpPr>
        <p:spPr>
          <a:xfrm>
            <a:off x="5623885" y="547761"/>
            <a:ext cx="3356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D6BB32-CA13-4FA1-93E6-86D06F5A54C6}"/>
              </a:ext>
            </a:extLst>
          </p:cNvPr>
          <p:cNvSpPr txBox="1"/>
          <p:nvPr/>
        </p:nvSpPr>
        <p:spPr>
          <a:xfrm>
            <a:off x="2680766" y="629509"/>
            <a:ext cx="3356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C8A6EA-9738-4620-8763-AA9685FE721E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583EC-133F-46E7-954C-676251AAE612}"/>
              </a:ext>
            </a:extLst>
          </p:cNvPr>
          <p:cNvSpPr txBox="1"/>
          <p:nvPr/>
        </p:nvSpPr>
        <p:spPr>
          <a:xfrm>
            <a:off x="2886505" y="1017997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7FA54-38EA-46E7-B50E-3EBAD4A4E037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D8C46C-239F-4AE2-BBDF-91F2F43FD08D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4D7056-3F9E-4BF4-AC28-590AF6979C3A}"/>
              </a:ext>
            </a:extLst>
          </p:cNvPr>
          <p:cNvSpPr/>
          <p:nvPr/>
        </p:nvSpPr>
        <p:spPr>
          <a:xfrm>
            <a:off x="6430151" y="1050861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제공 기록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023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74CB0D-44C3-4E92-8D9C-F91C3CBDE0E2}"/>
              </a:ext>
            </a:extLst>
          </p:cNvPr>
          <p:cNvSpPr txBox="1"/>
          <p:nvPr/>
        </p:nvSpPr>
        <p:spPr>
          <a:xfrm>
            <a:off x="5256843" y="1555805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204457-3609-4DA2-9682-B7A4CCC1B7C1}"/>
              </a:ext>
            </a:extLst>
          </p:cNvPr>
          <p:cNvSpPr txBox="1"/>
          <p:nvPr/>
        </p:nvSpPr>
        <p:spPr>
          <a:xfrm>
            <a:off x="4213381" y="5562952"/>
            <a:ext cx="3765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제공 </a:t>
            </a:r>
            <a:r>
              <a:rPr lang="en-US" altLang="ko-KR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DB </a:t>
            </a:r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저장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(MariaDB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이용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A956DC-1A9A-4529-B62E-FEA922A47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1" y="2807484"/>
            <a:ext cx="2275838" cy="227583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094E4-95DF-4551-AE77-4A3B0AA01F28}"/>
              </a:ext>
            </a:extLst>
          </p:cNvPr>
          <p:cNvGrpSpPr/>
          <p:nvPr/>
        </p:nvGrpSpPr>
        <p:grpSpPr>
          <a:xfrm>
            <a:off x="2913380" y="3765945"/>
            <a:ext cx="2057400" cy="1310390"/>
            <a:chOff x="5459309" y="2317668"/>
            <a:chExt cx="2057400" cy="13103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3CA2796-0262-41E9-B08C-1E846958DE97}"/>
                </a:ext>
              </a:extLst>
            </p:cNvPr>
            <p:cNvSpPr/>
            <p:nvPr/>
          </p:nvSpPr>
          <p:spPr>
            <a:xfrm>
              <a:off x="5459309" y="2681766"/>
              <a:ext cx="2057400" cy="585781"/>
            </a:xfrm>
            <a:prstGeom prst="rect">
              <a:avLst/>
            </a:prstGeom>
            <a:solidFill>
              <a:srgbClr val="4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58AFD8D-3D9B-4000-8A49-A51AC45FC677}"/>
                </a:ext>
              </a:extLst>
            </p:cNvPr>
            <p:cNvSpPr/>
            <p:nvPr/>
          </p:nvSpPr>
          <p:spPr>
            <a:xfrm>
              <a:off x="5459309" y="2899862"/>
              <a:ext cx="2057400" cy="728196"/>
            </a:xfrm>
            <a:prstGeom prst="ellipse">
              <a:avLst/>
            </a:prstGeom>
            <a:solidFill>
              <a:srgbClr val="4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D91F5-E974-4DBD-B43C-A5C72FC36DDE}"/>
                </a:ext>
              </a:extLst>
            </p:cNvPr>
            <p:cNvSpPr/>
            <p:nvPr/>
          </p:nvSpPr>
          <p:spPr>
            <a:xfrm>
              <a:off x="5459309" y="2317668"/>
              <a:ext cx="2057400" cy="728196"/>
            </a:xfrm>
            <a:prstGeom prst="ellipse">
              <a:avLst/>
            </a:prstGeom>
            <a:solidFill>
              <a:srgbClr val="4D7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25248A-29AC-446D-8A25-1413F789B1C3}"/>
              </a:ext>
            </a:extLst>
          </p:cNvPr>
          <p:cNvGrpSpPr/>
          <p:nvPr/>
        </p:nvGrpSpPr>
        <p:grpSpPr>
          <a:xfrm>
            <a:off x="2913380" y="3235558"/>
            <a:ext cx="2057400" cy="1310390"/>
            <a:chOff x="5459309" y="2317668"/>
            <a:chExt cx="2057400" cy="131039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83779A0-A942-4925-ADF1-0B03C331E28A}"/>
                </a:ext>
              </a:extLst>
            </p:cNvPr>
            <p:cNvSpPr/>
            <p:nvPr/>
          </p:nvSpPr>
          <p:spPr>
            <a:xfrm>
              <a:off x="5459309" y="2681766"/>
              <a:ext cx="2057400" cy="585781"/>
            </a:xfrm>
            <a:prstGeom prst="rect">
              <a:avLst/>
            </a:prstGeom>
            <a:solidFill>
              <a:srgbClr val="556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1A2AAD5-2A17-4580-B47F-C592BCCCB50C}"/>
                </a:ext>
              </a:extLst>
            </p:cNvPr>
            <p:cNvSpPr/>
            <p:nvPr/>
          </p:nvSpPr>
          <p:spPr>
            <a:xfrm>
              <a:off x="5459309" y="2899862"/>
              <a:ext cx="2057400" cy="728196"/>
            </a:xfrm>
            <a:prstGeom prst="ellipse">
              <a:avLst/>
            </a:prstGeom>
            <a:solidFill>
              <a:srgbClr val="556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E0481C0-1AA4-4132-857E-82B1DD8B9C4E}"/>
                </a:ext>
              </a:extLst>
            </p:cNvPr>
            <p:cNvSpPr/>
            <p:nvPr/>
          </p:nvSpPr>
          <p:spPr>
            <a:xfrm>
              <a:off x="5459309" y="2317668"/>
              <a:ext cx="2057400" cy="728196"/>
            </a:xfrm>
            <a:prstGeom prst="ellipse">
              <a:avLst/>
            </a:prstGeom>
            <a:solidFill>
              <a:srgbClr val="919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A819A26-A64C-4F3C-A4B6-968F243179E4}"/>
              </a:ext>
            </a:extLst>
          </p:cNvPr>
          <p:cNvGrpSpPr/>
          <p:nvPr/>
        </p:nvGrpSpPr>
        <p:grpSpPr>
          <a:xfrm>
            <a:off x="2913380" y="2812733"/>
            <a:ext cx="2057400" cy="1224388"/>
            <a:chOff x="5459309" y="2317668"/>
            <a:chExt cx="2057400" cy="13103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619B55-FDD0-42FB-9244-06D112633969}"/>
                </a:ext>
              </a:extLst>
            </p:cNvPr>
            <p:cNvSpPr/>
            <p:nvPr/>
          </p:nvSpPr>
          <p:spPr>
            <a:xfrm>
              <a:off x="5459309" y="2681766"/>
              <a:ext cx="2057400" cy="585781"/>
            </a:xfrm>
            <a:prstGeom prst="rect">
              <a:avLst/>
            </a:prstGeom>
            <a:solidFill>
              <a:srgbClr val="7383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9BAA173-2709-4945-9E74-744980FCC107}"/>
                </a:ext>
              </a:extLst>
            </p:cNvPr>
            <p:cNvSpPr/>
            <p:nvPr/>
          </p:nvSpPr>
          <p:spPr>
            <a:xfrm>
              <a:off x="5459309" y="2899862"/>
              <a:ext cx="2057400" cy="728196"/>
            </a:xfrm>
            <a:prstGeom prst="ellipse">
              <a:avLst/>
            </a:prstGeom>
            <a:solidFill>
              <a:srgbClr val="7383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F14FA0B-F580-43ED-882B-964D939E4E34}"/>
                </a:ext>
              </a:extLst>
            </p:cNvPr>
            <p:cNvSpPr/>
            <p:nvPr/>
          </p:nvSpPr>
          <p:spPr>
            <a:xfrm>
              <a:off x="5459309" y="2317668"/>
              <a:ext cx="2057400" cy="728196"/>
            </a:xfrm>
            <a:prstGeom prst="ellipse">
              <a:avLst/>
            </a:prstGeom>
            <a:solidFill>
              <a:srgbClr val="7F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364F22-7EDE-4B50-B265-EF7FA996D016}"/>
              </a:ext>
            </a:extLst>
          </p:cNvPr>
          <p:cNvSpPr/>
          <p:nvPr/>
        </p:nvSpPr>
        <p:spPr>
          <a:xfrm>
            <a:off x="5831637" y="605967"/>
            <a:ext cx="2757071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B5DE43-7065-4A92-804F-AEE54F262F36}"/>
              </a:ext>
            </a:extLst>
          </p:cNvPr>
          <p:cNvSpPr txBox="1"/>
          <p:nvPr/>
        </p:nvSpPr>
        <p:spPr>
          <a:xfrm>
            <a:off x="5623885" y="547761"/>
            <a:ext cx="3356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1C7067-85CF-4375-87ED-BCE618500275}"/>
              </a:ext>
            </a:extLst>
          </p:cNvPr>
          <p:cNvSpPr txBox="1"/>
          <p:nvPr/>
        </p:nvSpPr>
        <p:spPr>
          <a:xfrm>
            <a:off x="2680766" y="629509"/>
            <a:ext cx="3356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ED9D93-7953-455F-9B1C-DC750715CCCD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C0242B-13A3-4345-BEEF-78472AB467DC}"/>
              </a:ext>
            </a:extLst>
          </p:cNvPr>
          <p:cNvSpPr txBox="1"/>
          <p:nvPr/>
        </p:nvSpPr>
        <p:spPr>
          <a:xfrm>
            <a:off x="2886505" y="1017997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CF2A6D-9D9E-4EBE-B624-3FE5E1AA5D18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E242E-9A1B-49C0-A411-49984915BDBC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0AC9E6-EB17-479C-A747-E9C172524266}"/>
              </a:ext>
            </a:extLst>
          </p:cNvPr>
          <p:cNvSpPr/>
          <p:nvPr/>
        </p:nvSpPr>
        <p:spPr>
          <a:xfrm>
            <a:off x="6430151" y="1050861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제공 기록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92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74CB0D-44C3-4E92-8D9C-F91C3CBDE0E2}"/>
              </a:ext>
            </a:extLst>
          </p:cNvPr>
          <p:cNvSpPr txBox="1"/>
          <p:nvPr/>
        </p:nvSpPr>
        <p:spPr>
          <a:xfrm>
            <a:off x="5256843" y="1555805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204457-3609-4DA2-9682-B7A4CCC1B7C1}"/>
              </a:ext>
            </a:extLst>
          </p:cNvPr>
          <p:cNvSpPr txBox="1"/>
          <p:nvPr/>
        </p:nvSpPr>
        <p:spPr>
          <a:xfrm>
            <a:off x="4213381" y="5562952"/>
            <a:ext cx="3765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제공 </a:t>
            </a:r>
            <a:r>
              <a:rPr lang="en-US" altLang="ko-KR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DB </a:t>
            </a:r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저장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ctr"/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(MariaDB</a:t>
            </a:r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이용</a:t>
            </a:r>
            <a:r>
              <a:rPr lang="en-US" altLang="ko-KR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A956DC-1A9A-4529-B62E-FEA922A47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1" y="2807484"/>
            <a:ext cx="2275838" cy="227583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094E4-95DF-4551-AE77-4A3B0AA01F28}"/>
              </a:ext>
            </a:extLst>
          </p:cNvPr>
          <p:cNvGrpSpPr/>
          <p:nvPr/>
        </p:nvGrpSpPr>
        <p:grpSpPr>
          <a:xfrm>
            <a:off x="7765747" y="3765945"/>
            <a:ext cx="2057400" cy="1310390"/>
            <a:chOff x="5459309" y="2317668"/>
            <a:chExt cx="2057400" cy="131039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3CA2796-0262-41E9-B08C-1E846958DE97}"/>
                </a:ext>
              </a:extLst>
            </p:cNvPr>
            <p:cNvSpPr/>
            <p:nvPr/>
          </p:nvSpPr>
          <p:spPr>
            <a:xfrm>
              <a:off x="5459309" y="2681766"/>
              <a:ext cx="2057400" cy="585781"/>
            </a:xfrm>
            <a:prstGeom prst="rect">
              <a:avLst/>
            </a:prstGeom>
            <a:solidFill>
              <a:srgbClr val="4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58AFD8D-3D9B-4000-8A49-A51AC45FC677}"/>
                </a:ext>
              </a:extLst>
            </p:cNvPr>
            <p:cNvSpPr/>
            <p:nvPr/>
          </p:nvSpPr>
          <p:spPr>
            <a:xfrm>
              <a:off x="5459309" y="2899862"/>
              <a:ext cx="2057400" cy="728196"/>
            </a:xfrm>
            <a:prstGeom prst="ellipse">
              <a:avLst/>
            </a:prstGeom>
            <a:solidFill>
              <a:srgbClr val="4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D91F5-E974-4DBD-B43C-A5C72FC36DDE}"/>
                </a:ext>
              </a:extLst>
            </p:cNvPr>
            <p:cNvSpPr/>
            <p:nvPr/>
          </p:nvSpPr>
          <p:spPr>
            <a:xfrm>
              <a:off x="5459309" y="2317668"/>
              <a:ext cx="2057400" cy="728196"/>
            </a:xfrm>
            <a:prstGeom prst="ellipse">
              <a:avLst/>
            </a:prstGeom>
            <a:solidFill>
              <a:srgbClr val="9E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25248A-29AC-446D-8A25-1413F789B1C3}"/>
              </a:ext>
            </a:extLst>
          </p:cNvPr>
          <p:cNvGrpSpPr/>
          <p:nvPr/>
        </p:nvGrpSpPr>
        <p:grpSpPr>
          <a:xfrm>
            <a:off x="6383825" y="3235558"/>
            <a:ext cx="2057400" cy="1310390"/>
            <a:chOff x="5459309" y="2317668"/>
            <a:chExt cx="2057400" cy="131039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83779A0-A942-4925-ADF1-0B03C331E28A}"/>
                </a:ext>
              </a:extLst>
            </p:cNvPr>
            <p:cNvSpPr/>
            <p:nvPr/>
          </p:nvSpPr>
          <p:spPr>
            <a:xfrm>
              <a:off x="5459309" y="2681766"/>
              <a:ext cx="2057400" cy="585781"/>
            </a:xfrm>
            <a:prstGeom prst="rect">
              <a:avLst/>
            </a:prstGeom>
            <a:solidFill>
              <a:srgbClr val="556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1A2AAD5-2A17-4580-B47F-C592BCCCB50C}"/>
                </a:ext>
              </a:extLst>
            </p:cNvPr>
            <p:cNvSpPr/>
            <p:nvPr/>
          </p:nvSpPr>
          <p:spPr>
            <a:xfrm>
              <a:off x="5459309" y="2899862"/>
              <a:ext cx="2057400" cy="728196"/>
            </a:xfrm>
            <a:prstGeom prst="ellipse">
              <a:avLst/>
            </a:prstGeom>
            <a:solidFill>
              <a:srgbClr val="556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E0481C0-1AA4-4132-857E-82B1DD8B9C4E}"/>
                </a:ext>
              </a:extLst>
            </p:cNvPr>
            <p:cNvSpPr/>
            <p:nvPr/>
          </p:nvSpPr>
          <p:spPr>
            <a:xfrm>
              <a:off x="5459309" y="2317668"/>
              <a:ext cx="2057400" cy="728196"/>
            </a:xfrm>
            <a:prstGeom prst="ellipse">
              <a:avLst/>
            </a:prstGeom>
            <a:solidFill>
              <a:srgbClr val="919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A819A26-A64C-4F3C-A4B6-968F243179E4}"/>
              </a:ext>
            </a:extLst>
          </p:cNvPr>
          <p:cNvGrpSpPr/>
          <p:nvPr/>
        </p:nvGrpSpPr>
        <p:grpSpPr>
          <a:xfrm>
            <a:off x="5233983" y="2782254"/>
            <a:ext cx="2057400" cy="1224388"/>
            <a:chOff x="5459309" y="2317668"/>
            <a:chExt cx="2057400" cy="13103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619B55-FDD0-42FB-9244-06D112633969}"/>
                </a:ext>
              </a:extLst>
            </p:cNvPr>
            <p:cNvSpPr/>
            <p:nvPr/>
          </p:nvSpPr>
          <p:spPr>
            <a:xfrm>
              <a:off x="5459309" y="2681766"/>
              <a:ext cx="2057400" cy="585781"/>
            </a:xfrm>
            <a:prstGeom prst="rect">
              <a:avLst/>
            </a:prstGeom>
            <a:solidFill>
              <a:srgbClr val="7383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9BAA173-2709-4945-9E74-744980FCC107}"/>
                </a:ext>
              </a:extLst>
            </p:cNvPr>
            <p:cNvSpPr/>
            <p:nvPr/>
          </p:nvSpPr>
          <p:spPr>
            <a:xfrm>
              <a:off x="5459309" y="2899862"/>
              <a:ext cx="2057400" cy="728196"/>
            </a:xfrm>
            <a:prstGeom prst="ellipse">
              <a:avLst/>
            </a:prstGeom>
            <a:solidFill>
              <a:srgbClr val="7383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F14FA0B-F580-43ED-882B-964D939E4E34}"/>
                </a:ext>
              </a:extLst>
            </p:cNvPr>
            <p:cNvSpPr/>
            <p:nvPr/>
          </p:nvSpPr>
          <p:spPr>
            <a:xfrm>
              <a:off x="5459309" y="2317668"/>
              <a:ext cx="2057400" cy="728196"/>
            </a:xfrm>
            <a:prstGeom prst="ellipse">
              <a:avLst/>
            </a:prstGeom>
            <a:solidFill>
              <a:srgbClr val="7F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 descr="시계, 개체, 표지판이(가) 표시된 사진&#10;&#10;자동 생성된 설명">
            <a:extLst>
              <a:ext uri="{FF2B5EF4-FFF2-40B4-BE49-F238E27FC236}">
                <a16:creationId xmlns:a16="http://schemas.microsoft.com/office/drawing/2014/main" id="{3A30BA02-18CC-4460-ADCB-39AAE45FE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796" y="2405918"/>
            <a:ext cx="767103" cy="767103"/>
          </a:xfrm>
          <a:prstGeom prst="rect">
            <a:avLst/>
          </a:prstGeom>
          <a:effectLst>
            <a:outerShdw blurRad="114300" dist="38100" dir="2700000" sx="104000" sy="104000" algn="tl" rotWithShape="0">
              <a:prstClr val="black">
                <a:alpha val="48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7B1EF0-67E8-4F05-A3AB-C986F6B18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57" y="3148770"/>
            <a:ext cx="1447249" cy="1447249"/>
          </a:xfrm>
          <a:prstGeom prst="rect">
            <a:avLst/>
          </a:prstGeom>
          <a:effectLst>
            <a:outerShdw blurRad="114300" dist="38100" dir="2700000" sx="104000" sy="104000" algn="tl" rotWithShape="0">
              <a:prstClr val="black">
                <a:alpha val="48000"/>
              </a:prstClr>
            </a:outerShdw>
          </a:effectLst>
        </p:spPr>
      </p:pic>
      <p:pic>
        <p:nvPicPr>
          <p:cNvPr id="34" name="그림 33" descr="프로펠러이(가) 표시된 사진&#10;&#10;자동 생성된 설명">
            <a:extLst>
              <a:ext uri="{FF2B5EF4-FFF2-40B4-BE49-F238E27FC236}">
                <a16:creationId xmlns:a16="http://schemas.microsoft.com/office/drawing/2014/main" id="{A89E6AB8-0B44-4C1B-953F-6AB47B15F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31" y="3093383"/>
            <a:ext cx="647884" cy="647884"/>
          </a:xfrm>
          <a:prstGeom prst="rect">
            <a:avLst/>
          </a:prstGeom>
          <a:effectLst>
            <a:outerShdw blurRad="114300" dist="38100" dir="2700000" sx="104000" sy="104000" algn="tl" rotWithShape="0">
              <a:prstClr val="black">
                <a:alpha val="48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2210FE-59CD-4874-9052-524BB8534B23}"/>
              </a:ext>
            </a:extLst>
          </p:cNvPr>
          <p:cNvSpPr/>
          <p:nvPr/>
        </p:nvSpPr>
        <p:spPr>
          <a:xfrm>
            <a:off x="5831637" y="605967"/>
            <a:ext cx="2757071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FDD15C-FACA-4A76-8666-CD9B88FCFFCA}"/>
              </a:ext>
            </a:extLst>
          </p:cNvPr>
          <p:cNvSpPr txBox="1"/>
          <p:nvPr/>
        </p:nvSpPr>
        <p:spPr>
          <a:xfrm>
            <a:off x="5623885" y="547761"/>
            <a:ext cx="3356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4F99B-CB3A-40A6-B1E7-9D739D057137}"/>
              </a:ext>
            </a:extLst>
          </p:cNvPr>
          <p:cNvSpPr txBox="1"/>
          <p:nvPr/>
        </p:nvSpPr>
        <p:spPr>
          <a:xfrm>
            <a:off x="2680766" y="629509"/>
            <a:ext cx="3356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C5448F-17B7-4BB6-84C9-DFC542C58D86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7D58A4-7321-40BE-8BAA-7E7D76710A35}"/>
              </a:ext>
            </a:extLst>
          </p:cNvPr>
          <p:cNvSpPr txBox="1"/>
          <p:nvPr/>
        </p:nvSpPr>
        <p:spPr>
          <a:xfrm>
            <a:off x="2886505" y="1017997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53B00E-9D92-4CD8-B8A7-E61E4594722D}"/>
              </a:ext>
            </a:extLst>
          </p:cNvPr>
          <p:cNvSpPr txBox="1"/>
          <p:nvPr/>
        </p:nvSpPr>
        <p:spPr>
          <a:xfrm>
            <a:off x="8794447" y="642493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B0DD58-2EF6-4FCA-BBEE-E87EF026B450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9C60DC-ACDA-4C7C-984A-DC26E65C0D7C}"/>
              </a:ext>
            </a:extLst>
          </p:cNvPr>
          <p:cNvSpPr/>
          <p:nvPr/>
        </p:nvSpPr>
        <p:spPr>
          <a:xfrm>
            <a:off x="6430151" y="1050861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제공 기록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23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2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74CB0D-44C3-4E92-8D9C-F91C3CBDE0E2}"/>
              </a:ext>
            </a:extLst>
          </p:cNvPr>
          <p:cNvSpPr txBox="1"/>
          <p:nvPr/>
        </p:nvSpPr>
        <p:spPr>
          <a:xfrm>
            <a:off x="5256843" y="1555805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마켓</a:t>
            </a:r>
            <a:endParaRPr lang="en-US" altLang="ko-KR" sz="3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2210FE-59CD-4874-9052-524BB8534B23}"/>
              </a:ext>
            </a:extLst>
          </p:cNvPr>
          <p:cNvSpPr/>
          <p:nvPr/>
        </p:nvSpPr>
        <p:spPr>
          <a:xfrm>
            <a:off x="8982507" y="620931"/>
            <a:ext cx="2757071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4F99B-CB3A-40A6-B1E7-9D739D057137}"/>
              </a:ext>
            </a:extLst>
          </p:cNvPr>
          <p:cNvSpPr txBox="1"/>
          <p:nvPr/>
        </p:nvSpPr>
        <p:spPr>
          <a:xfrm>
            <a:off x="2680766" y="629509"/>
            <a:ext cx="3356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C5448F-17B7-4BB6-84C9-DFC542C58D86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7D58A4-7321-40BE-8BAA-7E7D76710A35}"/>
              </a:ext>
            </a:extLst>
          </p:cNvPr>
          <p:cNvSpPr txBox="1"/>
          <p:nvPr/>
        </p:nvSpPr>
        <p:spPr>
          <a:xfrm>
            <a:off x="2886505" y="1017997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53B00E-9D92-4CD8-B8A7-E61E4594722D}"/>
              </a:ext>
            </a:extLst>
          </p:cNvPr>
          <p:cNvSpPr txBox="1"/>
          <p:nvPr/>
        </p:nvSpPr>
        <p:spPr>
          <a:xfrm>
            <a:off x="8794447" y="561811"/>
            <a:ext cx="3356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B0DD58-2EF6-4FCA-BBEE-E87EF026B450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BFBDDC1-07BB-489B-B912-911177CA3450}"/>
              </a:ext>
            </a:extLst>
          </p:cNvPr>
          <p:cNvSpPr/>
          <p:nvPr/>
        </p:nvSpPr>
        <p:spPr>
          <a:xfrm>
            <a:off x="9586931" y="1079409"/>
            <a:ext cx="1771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간식과 사료 구매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18E755-F1B5-4916-B6F5-059FF36897A0}"/>
              </a:ext>
            </a:extLst>
          </p:cNvPr>
          <p:cNvGrpSpPr/>
          <p:nvPr/>
        </p:nvGrpSpPr>
        <p:grpSpPr>
          <a:xfrm>
            <a:off x="3559125" y="2403081"/>
            <a:ext cx="5073739" cy="3074380"/>
            <a:chOff x="2680766" y="3157855"/>
            <a:chExt cx="3596209" cy="188106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002BD5B-AB1C-42E5-A218-A22D02020FC4}"/>
                </a:ext>
              </a:extLst>
            </p:cNvPr>
            <p:cNvGrpSpPr/>
            <p:nvPr/>
          </p:nvGrpSpPr>
          <p:grpSpPr>
            <a:xfrm>
              <a:off x="2680766" y="3157855"/>
              <a:ext cx="3596209" cy="1881066"/>
              <a:chOff x="2680766" y="3157855"/>
              <a:chExt cx="3596209" cy="1881066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47A200A-8104-4106-AEE5-947542932F1C}"/>
                  </a:ext>
                </a:extLst>
              </p:cNvPr>
              <p:cNvGrpSpPr/>
              <p:nvPr/>
            </p:nvGrpSpPr>
            <p:grpSpPr>
              <a:xfrm>
                <a:off x="2680766" y="3157855"/>
                <a:ext cx="3596209" cy="1881066"/>
                <a:chOff x="2680766" y="3157855"/>
                <a:chExt cx="3596209" cy="188106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A481C296-A3F1-4098-98FA-AC9C5BC5CF88}"/>
                    </a:ext>
                  </a:extLst>
                </p:cNvPr>
                <p:cNvGrpSpPr/>
                <p:nvPr/>
              </p:nvGrpSpPr>
              <p:grpSpPr>
                <a:xfrm>
                  <a:off x="2680766" y="3157855"/>
                  <a:ext cx="3596209" cy="1881066"/>
                  <a:chOff x="2680766" y="3157855"/>
                  <a:chExt cx="3596209" cy="1881066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70C4747-ABCA-4400-8161-3B2D2B0AEE0C}"/>
                      </a:ext>
                    </a:extLst>
                  </p:cNvPr>
                  <p:cNvGrpSpPr/>
                  <p:nvPr/>
                </p:nvGrpSpPr>
                <p:grpSpPr>
                  <a:xfrm>
                    <a:off x="2680766" y="3157855"/>
                    <a:ext cx="3596209" cy="1881066"/>
                    <a:chOff x="3036451" y="3251199"/>
                    <a:chExt cx="2589447" cy="1462152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108CCA25-42D6-4F15-8182-3A5276A1F2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36451" y="3251199"/>
                      <a:ext cx="2589447" cy="1462152"/>
                      <a:chOff x="3036451" y="3251199"/>
                      <a:chExt cx="2589447" cy="1462152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2617B2CB-8353-45E6-A209-7D89F5BEA5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6451" y="3251200"/>
                        <a:ext cx="2589447" cy="1462151"/>
                      </a:xfrm>
                      <a:prstGeom prst="rect">
                        <a:avLst/>
                      </a:prstGeom>
                      <a:solidFill>
                        <a:srgbClr val="FF8181"/>
                      </a:solidFill>
                      <a:ln>
                        <a:solidFill>
                          <a:srgbClr val="FF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5" name="직사각형 44">
                        <a:extLst>
                          <a:ext uri="{FF2B5EF4-FFF2-40B4-BE49-F238E27FC236}">
                            <a16:creationId xmlns:a16="http://schemas.microsoft.com/office/drawing/2014/main" id="{5D52527D-7EFA-4D43-899B-695C13DBA7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08500" y="3251199"/>
                        <a:ext cx="1117398" cy="146215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9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E6D2E940-FBDE-4747-B9DC-C73994E5C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3725" y="3409950"/>
                      <a:ext cx="1244600" cy="17145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050" dirty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사료 </a:t>
                      </a:r>
                      <a:r>
                        <a:rPr lang="en-US" altLang="ko-KR" sz="1050" dirty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A</a:t>
                      </a:r>
                      <a:endParaRPr lang="ko-KR" altLang="en-US" sz="105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id="{0FF8629F-F368-45AE-9CD8-36C6FF2FE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3725" y="3679825"/>
                      <a:ext cx="1244600" cy="17145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050" dirty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사료 </a:t>
                      </a:r>
                      <a:r>
                        <a:rPr lang="en-US" altLang="ko-KR" sz="1050" dirty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B</a:t>
                      </a:r>
                      <a:endParaRPr lang="ko-KR" altLang="en-US" sz="105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924BD13B-CF19-48CD-A92D-313EC3217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3725" y="3949700"/>
                      <a:ext cx="1244600" cy="17145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050" dirty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간식 </a:t>
                      </a:r>
                      <a:r>
                        <a:rPr lang="en-US" altLang="ko-KR" sz="1050" dirty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A</a:t>
                      </a:r>
                      <a:endParaRPr lang="ko-KR" altLang="en-US" sz="105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p:txBody>
                </p:sp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id="{EAB3E60E-D9C5-4BFD-8D74-7D2AF2499B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3725" y="4219575"/>
                      <a:ext cx="1244600" cy="17145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050" dirty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간식 </a:t>
                      </a:r>
                      <a:r>
                        <a:rPr lang="en-US" altLang="ko-KR" sz="1050" dirty="0">
                          <a:latin typeface="빙그레체" panose="02030503000000000000" pitchFamily="18" charset="-127"/>
                          <a:ea typeface="빙그레체" panose="02030503000000000000" pitchFamily="18" charset="-127"/>
                        </a:rPr>
                        <a:t>B</a:t>
                      </a:r>
                      <a:endParaRPr lang="ko-KR" altLang="en-US" sz="1050" dirty="0">
                        <a:latin typeface="빙그레체" panose="02030503000000000000" pitchFamily="18" charset="-127"/>
                        <a:ea typeface="빙그레체" panose="02030503000000000000" pitchFamily="18" charset="-127"/>
                      </a:endParaRPr>
                    </a:p>
                  </p:txBody>
                </p: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659BA48D-59E8-46BF-B202-AB88F3C614B9}"/>
                      </a:ext>
                    </a:extLst>
                  </p:cNvPr>
                  <p:cNvSpPr txBox="1"/>
                  <p:nvPr/>
                </p:nvSpPr>
                <p:spPr>
                  <a:xfrm>
                    <a:off x="4705127" y="3490714"/>
                    <a:ext cx="812133" cy="1883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선택 상품 </a:t>
                    </a:r>
                    <a:r>
                      <a:rPr lang="en-US" altLang="ko-KR" sz="14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:</a:t>
                    </a:r>
                    <a:endParaRPr lang="ko-KR" altLang="en-US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endParaRP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96ABD34-DDED-46D5-9BE2-EA8EA826CF63}"/>
                    </a:ext>
                  </a:extLst>
                </p:cNvPr>
                <p:cNvSpPr txBox="1"/>
                <p:nvPr/>
              </p:nvSpPr>
              <p:spPr>
                <a:xfrm>
                  <a:off x="4705127" y="3838079"/>
                  <a:ext cx="812133" cy="1883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가격 </a:t>
                  </a:r>
                  <a:r>
                    <a:rPr lang="en-US" altLang="ko-KR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:</a:t>
                  </a:r>
                  <a:endPara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7E840FE-6208-4048-8D18-2896A538868F}"/>
                    </a:ext>
                  </a:extLst>
                </p:cNvPr>
                <p:cNvSpPr txBox="1"/>
                <p:nvPr/>
              </p:nvSpPr>
              <p:spPr>
                <a:xfrm>
                  <a:off x="5943195" y="3838079"/>
                  <a:ext cx="316388" cy="1883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원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A5AD77-339D-4B8F-9858-6F15EDC6EE8B}"/>
                  </a:ext>
                </a:extLst>
              </p:cNvPr>
              <p:cNvSpPr txBox="1"/>
              <p:nvPr/>
            </p:nvSpPr>
            <p:spPr>
              <a:xfrm>
                <a:off x="4705127" y="4189413"/>
                <a:ext cx="812133" cy="188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수량 </a:t>
                </a:r>
                <a:r>
                  <a:rPr lang="en-US" altLang="ko-KR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E19AA62-2EB7-4E1E-AE20-89CE381E0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776" b="89892" l="9901" r="89769">
                          <a14:foregroundMark x1="36634" y1="58484" x2="36634" y2="58484"/>
                          <a14:foregroundMark x1="47855" y1="51625" x2="47855" y2="51625"/>
                          <a14:foregroundMark x1="61386" y1="56679" x2="61386" y2="56679"/>
                          <a14:foregroundMark x1="55446" y1="64621" x2="55446" y2="64621"/>
                          <a14:foregroundMark x1="44224" y1="70758" x2="44224" y2="70758"/>
                          <a14:foregroundMark x1="54125" y1="72924" x2="44884" y2="68231"/>
                          <a14:foregroundMark x1="44554" y1="7581" x2="47525" y2="5776"/>
                          <a14:backgroundMark x1="47525" y1="5776" x2="47525" y2="5776"/>
                          <a14:backgroundMark x1="46205" y1="5415" x2="46205" y2="5415"/>
                          <a14:backgroundMark x1="46865" y1="4332" x2="46865" y2="54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43167" y="4483376"/>
              <a:ext cx="515780" cy="471522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F33648-EFFF-4351-8C8C-0BA17941B64F}"/>
              </a:ext>
            </a:extLst>
          </p:cNvPr>
          <p:cNvSpPr/>
          <p:nvPr/>
        </p:nvSpPr>
        <p:spPr>
          <a:xfrm>
            <a:off x="3749723" y="2736877"/>
            <a:ext cx="2438658" cy="3604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meriGarmnd BT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20A92B-C3CE-4E0B-B533-E4361AED22BD}"/>
              </a:ext>
            </a:extLst>
          </p:cNvPr>
          <p:cNvSpPr txBox="1"/>
          <p:nvPr/>
        </p:nvSpPr>
        <p:spPr>
          <a:xfrm>
            <a:off x="7614592" y="2951901"/>
            <a:ext cx="11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사료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B83FE0-B047-4631-997B-0A9379D7F1FB}"/>
              </a:ext>
            </a:extLst>
          </p:cNvPr>
          <p:cNvSpPr txBox="1"/>
          <p:nvPr/>
        </p:nvSpPr>
        <p:spPr>
          <a:xfrm>
            <a:off x="7016143" y="3510936"/>
            <a:ext cx="11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5,000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2ED076-8A52-4B25-B857-DA44394E4B6B}"/>
              </a:ext>
            </a:extLst>
          </p:cNvPr>
          <p:cNvSpPr txBox="1"/>
          <p:nvPr/>
        </p:nvSpPr>
        <p:spPr>
          <a:xfrm>
            <a:off x="8155254" y="4078841"/>
            <a:ext cx="33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5FB069-A9E1-4175-B5A4-9DB070DFA9C0}"/>
              </a:ext>
            </a:extLst>
          </p:cNvPr>
          <p:cNvSpPr txBox="1"/>
          <p:nvPr/>
        </p:nvSpPr>
        <p:spPr>
          <a:xfrm>
            <a:off x="7424094" y="4089041"/>
            <a:ext cx="11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78CF6-FB18-4E8F-902F-06FC4A88F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33" b="89961" l="9825" r="89825">
                        <a14:foregroundMark x1="44561" y1="37452" x2="44561" y2="37452"/>
                        <a14:foregroundMark x1="49825" y1="4633" x2="49825" y2="4633"/>
                        <a14:foregroundMark x1="51930" y1="66409" x2="51930" y2="66409"/>
                        <a14:foregroundMark x1="46667" y1="66795" x2="50526" y2="80309"/>
                        <a14:foregroundMark x1="49825" y1="52896" x2="49825" y2="52896"/>
                        <a14:foregroundMark x1="37193" y1="57915" x2="37193" y2="57915"/>
                        <a14:foregroundMark x1="60000" y1="55598" x2="60000" y2="555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0333" y="4592691"/>
            <a:ext cx="695641" cy="724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DB2C7A-F10C-4F81-B36A-8033385A420D}"/>
              </a:ext>
            </a:extLst>
          </p:cNvPr>
          <p:cNvSpPr txBox="1"/>
          <p:nvPr/>
        </p:nvSpPr>
        <p:spPr>
          <a:xfrm>
            <a:off x="7211375" y="24855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구매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89907CE-2E15-457E-B909-203DDD960BB2}"/>
              </a:ext>
            </a:extLst>
          </p:cNvPr>
          <p:cNvGrpSpPr/>
          <p:nvPr/>
        </p:nvGrpSpPr>
        <p:grpSpPr>
          <a:xfrm>
            <a:off x="4270327" y="5560786"/>
            <a:ext cx="3765231" cy="882130"/>
            <a:chOff x="4509733" y="6753423"/>
            <a:chExt cx="3765231" cy="88213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8D15D42-B526-4A11-8E98-CDB87B37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175" y="7130093"/>
              <a:ext cx="1568076" cy="50546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BFD040-57BB-4739-A7EB-91967A559A5F}"/>
                </a:ext>
              </a:extLst>
            </p:cNvPr>
            <p:cNvSpPr txBox="1"/>
            <p:nvPr/>
          </p:nvSpPr>
          <p:spPr>
            <a:xfrm>
              <a:off x="4509733" y="6753423"/>
              <a:ext cx="37652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간식과 사료 구매</a:t>
              </a:r>
              <a:endParaRPr lang="en-US" altLang="ko-KR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endParaRPr>
            </a:p>
            <a:p>
              <a:pPr algn="ctr"/>
              <a:r>
                <a:rPr lang="en-US" altLang="ko-KR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(                            </a:t>
              </a:r>
              <a:r>
                <a:rPr lang="ko-KR" altLang="en-US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이용</a:t>
              </a:r>
              <a:r>
                <a:rPr lang="en-US" altLang="ko-KR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CFDD15C-FACA-4A76-8666-CD9B88FCFFCA}"/>
              </a:ext>
            </a:extLst>
          </p:cNvPr>
          <p:cNvSpPr txBox="1"/>
          <p:nvPr/>
        </p:nvSpPr>
        <p:spPr>
          <a:xfrm>
            <a:off x="5625898" y="629509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9C60DC-ACDA-4C7C-984A-DC26E65C0D7C}"/>
              </a:ext>
            </a:extLst>
          </p:cNvPr>
          <p:cNvSpPr/>
          <p:nvPr/>
        </p:nvSpPr>
        <p:spPr>
          <a:xfrm>
            <a:off x="6584430" y="1010117"/>
            <a:ext cx="1412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제공 기록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98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6" grpId="0"/>
      <p:bldP spid="47" grpId="0"/>
      <p:bldP spid="4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CFDD15C-FACA-4A76-8666-CD9B88FCFFCA}"/>
              </a:ext>
            </a:extLst>
          </p:cNvPr>
          <p:cNvSpPr txBox="1"/>
          <p:nvPr/>
        </p:nvSpPr>
        <p:spPr>
          <a:xfrm>
            <a:off x="5625898" y="629509"/>
            <a:ext cx="3356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먹었나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469B06-3321-485B-93D4-6C62BAB29FBE}"/>
              </a:ext>
            </a:extLst>
          </p:cNvPr>
          <p:cNvSpPr/>
          <p:nvPr/>
        </p:nvSpPr>
        <p:spPr>
          <a:xfrm>
            <a:off x="2300783" y="2202136"/>
            <a:ext cx="7590434" cy="5457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74CB0D-44C3-4E92-8D9C-F91C3CBDE0E2}"/>
              </a:ext>
            </a:extLst>
          </p:cNvPr>
          <p:cNvSpPr txBox="1"/>
          <p:nvPr/>
        </p:nvSpPr>
        <p:spPr>
          <a:xfrm>
            <a:off x="5256843" y="1555805"/>
            <a:ext cx="167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마켓</a:t>
            </a:r>
            <a:endParaRPr lang="en-US" altLang="ko-KR" sz="3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2210FE-59CD-4874-9052-524BB8534B23}"/>
              </a:ext>
            </a:extLst>
          </p:cNvPr>
          <p:cNvSpPr/>
          <p:nvPr/>
        </p:nvSpPr>
        <p:spPr>
          <a:xfrm>
            <a:off x="8982507" y="620931"/>
            <a:ext cx="2757071" cy="430306"/>
          </a:xfrm>
          <a:prstGeom prst="rect">
            <a:avLst/>
          </a:prstGeom>
          <a:solidFill>
            <a:srgbClr val="EBA34B"/>
          </a:solidFill>
          <a:ln>
            <a:solidFill>
              <a:srgbClr val="EBA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4F99B-CB3A-40A6-B1E7-9D739D057137}"/>
              </a:ext>
            </a:extLst>
          </p:cNvPr>
          <p:cNvSpPr txBox="1"/>
          <p:nvPr/>
        </p:nvSpPr>
        <p:spPr>
          <a:xfrm>
            <a:off x="2680766" y="629509"/>
            <a:ext cx="3356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먹어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C5448F-17B7-4BB6-84C9-DFC542C58D86}"/>
              </a:ext>
            </a:extLst>
          </p:cNvPr>
          <p:cNvSpPr txBox="1"/>
          <p:nvPr/>
        </p:nvSpPr>
        <p:spPr>
          <a:xfrm>
            <a:off x="-76303" y="626204"/>
            <a:ext cx="33566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잘 지내지</a:t>
            </a:r>
            <a:r>
              <a:rPr lang="en-US" altLang="ko-KR" sz="2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7D58A4-7321-40BE-8BAA-7E7D76710A35}"/>
              </a:ext>
            </a:extLst>
          </p:cNvPr>
          <p:cNvSpPr txBox="1"/>
          <p:nvPr/>
        </p:nvSpPr>
        <p:spPr>
          <a:xfrm>
            <a:off x="2886505" y="1017997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슈팅 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53B00E-9D92-4CD8-B8A7-E61E4594722D}"/>
              </a:ext>
            </a:extLst>
          </p:cNvPr>
          <p:cNvSpPr txBox="1"/>
          <p:nvPr/>
        </p:nvSpPr>
        <p:spPr>
          <a:xfrm>
            <a:off x="8794447" y="561811"/>
            <a:ext cx="3356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시바 간식 필요해</a:t>
            </a:r>
            <a:r>
              <a:rPr lang="en-US" altLang="ko-KR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B0DD58-2EF6-4FCA-BBEE-E87EF026B450}"/>
              </a:ext>
            </a:extLst>
          </p:cNvPr>
          <p:cNvSpPr txBox="1"/>
          <p:nvPr/>
        </p:nvSpPr>
        <p:spPr>
          <a:xfrm>
            <a:off x="91319" y="1013981"/>
            <a:ext cx="2945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CCTV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기능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9C60DC-ACDA-4C7C-984A-DC26E65C0D7C}"/>
              </a:ext>
            </a:extLst>
          </p:cNvPr>
          <p:cNvSpPr/>
          <p:nvPr/>
        </p:nvSpPr>
        <p:spPr>
          <a:xfrm>
            <a:off x="6584430" y="1010117"/>
            <a:ext cx="1412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 제공 기록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BFBDDC1-07BB-489B-B912-911177CA3450}"/>
              </a:ext>
            </a:extLst>
          </p:cNvPr>
          <p:cNvSpPr/>
          <p:nvPr/>
        </p:nvSpPr>
        <p:spPr>
          <a:xfrm>
            <a:off x="9586931" y="1079409"/>
            <a:ext cx="1771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간식과 사료 구매</a:t>
            </a:r>
            <a:endParaRPr lang="en-US" altLang="ko-KR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7D48E6-1767-4F8D-9061-D900CAABDCDD}"/>
              </a:ext>
            </a:extLst>
          </p:cNvPr>
          <p:cNvGrpSpPr/>
          <p:nvPr/>
        </p:nvGrpSpPr>
        <p:grpSpPr>
          <a:xfrm>
            <a:off x="3559125" y="2403082"/>
            <a:ext cx="5073739" cy="3074380"/>
            <a:chOff x="2680766" y="3157855"/>
            <a:chExt cx="3596209" cy="188106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9943B69-F9E3-4DB9-AD38-6D512EAF699A}"/>
                </a:ext>
              </a:extLst>
            </p:cNvPr>
            <p:cNvGrpSpPr/>
            <p:nvPr/>
          </p:nvGrpSpPr>
          <p:grpSpPr>
            <a:xfrm>
              <a:off x="2680766" y="3157855"/>
              <a:ext cx="3596209" cy="1881066"/>
              <a:chOff x="2680766" y="3157855"/>
              <a:chExt cx="3596209" cy="1881066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CEEEFE7-0F69-4F90-B90D-5536ECD79898}"/>
                  </a:ext>
                </a:extLst>
              </p:cNvPr>
              <p:cNvGrpSpPr/>
              <p:nvPr/>
            </p:nvGrpSpPr>
            <p:grpSpPr>
              <a:xfrm>
                <a:off x="2680766" y="3157855"/>
                <a:ext cx="3596209" cy="1881066"/>
                <a:chOff x="2680766" y="3157855"/>
                <a:chExt cx="3596209" cy="1881066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E1FEC7C-16CB-441B-8007-7BD065A91EF1}"/>
                    </a:ext>
                  </a:extLst>
                </p:cNvPr>
                <p:cNvGrpSpPr/>
                <p:nvPr/>
              </p:nvGrpSpPr>
              <p:grpSpPr>
                <a:xfrm>
                  <a:off x="2680766" y="3157855"/>
                  <a:ext cx="3596209" cy="1881066"/>
                  <a:chOff x="3036451" y="3251199"/>
                  <a:chExt cx="2589447" cy="1462152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E25A44E4-1E7B-450A-8BCB-DFADEECCC335}"/>
                      </a:ext>
                    </a:extLst>
                  </p:cNvPr>
                  <p:cNvSpPr/>
                  <p:nvPr/>
                </p:nvSpPr>
                <p:spPr>
                  <a:xfrm>
                    <a:off x="3036451" y="3251200"/>
                    <a:ext cx="2589447" cy="1462151"/>
                  </a:xfrm>
                  <a:prstGeom prst="rect">
                    <a:avLst/>
                  </a:prstGeom>
                  <a:solidFill>
                    <a:srgbClr val="FF8181"/>
                  </a:solidFill>
                  <a:ln>
                    <a:solidFill>
                      <a:srgbClr val="FF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7BEAD0FA-E87F-441F-8970-5A77238F1978}"/>
                      </a:ext>
                    </a:extLst>
                  </p:cNvPr>
                  <p:cNvSpPr/>
                  <p:nvPr/>
                </p:nvSpPr>
                <p:spPr>
                  <a:xfrm>
                    <a:off x="4508500" y="3251199"/>
                    <a:ext cx="1117398" cy="146215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CFF07B-E8F2-4F3A-8E53-D6787F2B6632}"/>
                    </a:ext>
                  </a:extLst>
                </p:cNvPr>
                <p:cNvSpPr txBox="1"/>
                <p:nvPr/>
              </p:nvSpPr>
              <p:spPr>
                <a:xfrm>
                  <a:off x="4688924" y="3490714"/>
                  <a:ext cx="812133" cy="1883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latin typeface="빙그레체" panose="02030503000000000000" pitchFamily="18" charset="-127"/>
                      <a:ea typeface="빙그레체" panose="02030503000000000000" pitchFamily="18" charset="-127"/>
                    </a:rPr>
                    <a:t>이름 </a:t>
                  </a:r>
                  <a:r>
                    <a:rPr lang="en-US" altLang="ko-KR" sz="1400" dirty="0">
                      <a:latin typeface="빙그레체" panose="02030503000000000000" pitchFamily="18" charset="-127"/>
                      <a:ea typeface="빙그레체" panose="02030503000000000000" pitchFamily="18" charset="-127"/>
                    </a:rPr>
                    <a:t>:</a:t>
                  </a:r>
                  <a:endParaRPr lang="ko-KR" altLang="en-US" sz="1400" dirty="0">
                    <a:latin typeface="빙그레체" panose="02030503000000000000" pitchFamily="18" charset="-127"/>
                    <a:ea typeface="빙그레체" panose="02030503000000000000" pitchFamily="18" charset="-127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F2C720-14B8-4029-91B2-F469D549A818}"/>
                  </a:ext>
                </a:extLst>
              </p:cNvPr>
              <p:cNvSpPr txBox="1"/>
              <p:nvPr/>
            </p:nvSpPr>
            <p:spPr>
              <a:xfrm>
                <a:off x="4688924" y="3726189"/>
                <a:ext cx="812133" cy="188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>
                    <a:latin typeface="빙그레체" panose="02030503000000000000" pitchFamily="18" charset="-127"/>
                    <a:ea typeface="빙그레체" panose="02030503000000000000" pitchFamily="18" charset="-127"/>
                  </a:rPr>
                  <a:t>배송지</a:t>
                </a:r>
                <a:r>
                  <a:rPr lang="ko-KR" altLang="en-US" sz="1400" dirty="0">
                    <a:latin typeface="빙그레체" panose="02030503000000000000" pitchFamily="18" charset="-127"/>
                    <a:ea typeface="빙그레체" panose="02030503000000000000" pitchFamily="18" charset="-127"/>
                  </a:rPr>
                  <a:t> </a:t>
                </a:r>
                <a:r>
                  <a:rPr lang="en-US" altLang="ko-KR" sz="1400" dirty="0">
                    <a:latin typeface="빙그레체" panose="02030503000000000000" pitchFamily="18" charset="-127"/>
                    <a:ea typeface="빙그레체" panose="02030503000000000000" pitchFamily="18" charset="-127"/>
                  </a:rPr>
                  <a:t>:</a:t>
                </a:r>
                <a:endParaRPr lang="ko-KR" altLang="en-US" sz="1400" dirty="0">
                  <a:latin typeface="빙그레체" panose="02030503000000000000" pitchFamily="18" charset="-127"/>
                  <a:ea typeface="빙그레체" panose="02030503000000000000" pitchFamily="18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F3C18A-A22C-4B5B-B549-1AAFF5C8E215}"/>
                </a:ext>
              </a:extLst>
            </p:cNvPr>
            <p:cNvSpPr txBox="1"/>
            <p:nvPr/>
          </p:nvSpPr>
          <p:spPr>
            <a:xfrm>
              <a:off x="4688923" y="3952340"/>
              <a:ext cx="812133" cy="188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은행 </a:t>
              </a:r>
              <a:r>
                <a:rPr lang="en-US" altLang="ko-KR" sz="1400" dirty="0">
                  <a:latin typeface="빙그레체" panose="02030503000000000000" pitchFamily="18" charset="-127"/>
                  <a:ea typeface="빙그레체" panose="02030503000000000000" pitchFamily="18" charset="-127"/>
                </a:rPr>
                <a:t>:</a:t>
              </a:r>
              <a:endParaRPr lang="ko-KR" altLang="en-US" sz="1400" dirty="0"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88A6B0B-32D3-4605-A4B2-201A585985E3}"/>
              </a:ext>
            </a:extLst>
          </p:cNvPr>
          <p:cNvCxnSpPr/>
          <p:nvPr/>
        </p:nvCxnSpPr>
        <p:spPr>
          <a:xfrm>
            <a:off x="3721100" y="2948588"/>
            <a:ext cx="2556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B5524DE-8318-4EA6-A0C3-1470CA373EAC}"/>
              </a:ext>
            </a:extLst>
          </p:cNvPr>
          <p:cNvCxnSpPr/>
          <p:nvPr/>
        </p:nvCxnSpPr>
        <p:spPr>
          <a:xfrm>
            <a:off x="3718560" y="3382928"/>
            <a:ext cx="2556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E979187-744C-4434-BB56-76263A4B9DC0}"/>
              </a:ext>
            </a:extLst>
          </p:cNvPr>
          <p:cNvSpPr txBox="1"/>
          <p:nvPr/>
        </p:nvSpPr>
        <p:spPr>
          <a:xfrm>
            <a:off x="3620085" y="2465503"/>
            <a:ext cx="129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MY CART</a:t>
            </a:r>
            <a:endParaRPr lang="ko-KR" altLang="en-US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347618-7621-401F-9101-4A02ABE5DC03}"/>
              </a:ext>
            </a:extLst>
          </p:cNvPr>
          <p:cNvSpPr txBox="1"/>
          <p:nvPr/>
        </p:nvSpPr>
        <p:spPr>
          <a:xfrm>
            <a:off x="7214988" y="24881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3966EC-A6C9-4C1C-B0D5-3C669897025C}"/>
              </a:ext>
            </a:extLst>
          </p:cNvPr>
          <p:cNvSpPr txBox="1"/>
          <p:nvPr/>
        </p:nvSpPr>
        <p:spPr>
          <a:xfrm>
            <a:off x="3700926" y="2981092"/>
            <a:ext cx="263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사료 </a:t>
            </a:r>
            <a:r>
              <a:rPr lang="en-US" altLang="ko-KR" dirty="0"/>
              <a:t>A    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r>
              <a:rPr lang="ko-KR" altLang="en-US" dirty="0"/>
              <a:t>     </a:t>
            </a:r>
            <a:r>
              <a:rPr lang="en-US" altLang="ko-KR" sz="1400" dirty="0"/>
              <a:t>5,000</a:t>
            </a:r>
            <a:r>
              <a:rPr lang="ko-KR" altLang="en-US" sz="1400" dirty="0"/>
              <a:t>원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357AED-3550-4774-ADBF-53652DA53DA8}"/>
              </a:ext>
            </a:extLst>
          </p:cNvPr>
          <p:cNvSpPr txBox="1"/>
          <p:nvPr/>
        </p:nvSpPr>
        <p:spPr>
          <a:xfrm>
            <a:off x="6423777" y="4070119"/>
            <a:ext cx="11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핀 번호 </a:t>
            </a:r>
            <a:r>
              <a:rPr lang="en-US" altLang="ko-KR" sz="14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: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66B57C-D6ED-473D-A90D-22707AA3ECDC}"/>
              </a:ext>
            </a:extLst>
          </p:cNvPr>
          <p:cNvSpPr txBox="1"/>
          <p:nvPr/>
        </p:nvSpPr>
        <p:spPr>
          <a:xfrm>
            <a:off x="6415209" y="4570342"/>
            <a:ext cx="1145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빙그레체" panose="02030503000000000000" pitchFamily="18" charset="-127"/>
                <a:ea typeface="빙그레체" panose="02030503000000000000" pitchFamily="18" charset="-127"/>
              </a:rPr>
              <a:t>총 금액 </a:t>
            </a:r>
            <a:r>
              <a:rPr lang="en-US" altLang="ko-KR" sz="16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:</a:t>
            </a:r>
            <a:endParaRPr lang="ko-KR" altLang="en-US" sz="16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3ACFA-FCAE-460A-BFF3-4F890FCD4378}"/>
              </a:ext>
            </a:extLst>
          </p:cNvPr>
          <p:cNvSpPr txBox="1"/>
          <p:nvPr/>
        </p:nvSpPr>
        <p:spPr>
          <a:xfrm>
            <a:off x="8161948" y="4570342"/>
            <a:ext cx="33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908419-3FDD-40E9-886C-8BB35609ACF1}"/>
              </a:ext>
            </a:extLst>
          </p:cNvPr>
          <p:cNvSpPr/>
          <p:nvPr/>
        </p:nvSpPr>
        <p:spPr>
          <a:xfrm>
            <a:off x="7255353" y="5068059"/>
            <a:ext cx="628456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확인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622B5B-FD45-46BC-A950-51C5E34D7300}"/>
              </a:ext>
            </a:extLst>
          </p:cNvPr>
          <p:cNvSpPr txBox="1"/>
          <p:nvPr/>
        </p:nvSpPr>
        <p:spPr>
          <a:xfrm>
            <a:off x="7350496" y="2941387"/>
            <a:ext cx="11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ㅇㅇㅇ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DDAFC4-4768-452E-B87F-8E7C556E005E}"/>
              </a:ext>
            </a:extLst>
          </p:cNvPr>
          <p:cNvSpPr txBox="1"/>
          <p:nvPr/>
        </p:nvSpPr>
        <p:spPr>
          <a:xfrm>
            <a:off x="7110633" y="3359952"/>
            <a:ext cx="2162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atin typeface="빙그레체" panose="02030503000000000000" pitchFamily="18" charset="-127"/>
                <a:ea typeface="빙그레체" panose="02030503000000000000" pitchFamily="18" charset="-127"/>
              </a:rPr>
              <a:t>인천전자마이스터고등학교</a:t>
            </a:r>
            <a:endParaRPr lang="ko-KR" altLang="en-US" sz="9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D84C44-85D3-4A97-931B-5B8A2D98FE53}"/>
              </a:ext>
            </a:extLst>
          </p:cNvPr>
          <p:cNvSpPr txBox="1"/>
          <p:nvPr/>
        </p:nvSpPr>
        <p:spPr>
          <a:xfrm>
            <a:off x="7304202" y="3701573"/>
            <a:ext cx="11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빙그레체" panose="02030503000000000000" pitchFamily="18" charset="-127"/>
                <a:ea typeface="빙그레체" panose="02030503000000000000" pitchFamily="18" charset="-127"/>
              </a:rPr>
              <a:t>ㅁㅁ</a:t>
            </a:r>
            <a:r>
              <a:rPr lang="ko-KR" altLang="en-US" sz="14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은행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3B2916-F32F-46F7-8381-7B5B2C549691}"/>
              </a:ext>
            </a:extLst>
          </p:cNvPr>
          <p:cNvSpPr txBox="1"/>
          <p:nvPr/>
        </p:nvSpPr>
        <p:spPr>
          <a:xfrm>
            <a:off x="7403836" y="4066970"/>
            <a:ext cx="114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123456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6E6DD0-DAD0-4996-952D-822C8BC11E8F}"/>
              </a:ext>
            </a:extLst>
          </p:cNvPr>
          <p:cNvSpPr txBox="1"/>
          <p:nvPr/>
        </p:nvSpPr>
        <p:spPr>
          <a:xfrm>
            <a:off x="7424094" y="4581269"/>
            <a:ext cx="737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5000</a:t>
            </a:r>
            <a:endParaRPr lang="ko-KR" altLang="en-US" sz="14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A0ACB1C-65D7-4A67-BDF6-305291F81024}"/>
              </a:ext>
            </a:extLst>
          </p:cNvPr>
          <p:cNvSpPr/>
          <p:nvPr/>
        </p:nvSpPr>
        <p:spPr>
          <a:xfrm>
            <a:off x="7255353" y="5068059"/>
            <a:ext cx="628456" cy="30777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E5E59C7-DB4A-45FA-B962-5D74C7FF389A}"/>
              </a:ext>
            </a:extLst>
          </p:cNvPr>
          <p:cNvGrpSpPr/>
          <p:nvPr/>
        </p:nvGrpSpPr>
        <p:grpSpPr>
          <a:xfrm>
            <a:off x="4831445" y="3245290"/>
            <a:ext cx="2564556" cy="1325050"/>
            <a:chOff x="4831445" y="3797740"/>
            <a:chExt cx="2564556" cy="132505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1F16F6CF-8A58-4230-A668-E711F210AAE6}"/>
                </a:ext>
              </a:extLst>
            </p:cNvPr>
            <p:cNvGrpSpPr/>
            <p:nvPr/>
          </p:nvGrpSpPr>
          <p:grpSpPr>
            <a:xfrm>
              <a:off x="4831445" y="3797740"/>
              <a:ext cx="2564556" cy="1325050"/>
              <a:chOff x="4831445" y="3797740"/>
              <a:chExt cx="2564556" cy="1325050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0E43AF0A-35D8-4A15-89B2-88D20B556552}"/>
                  </a:ext>
                </a:extLst>
              </p:cNvPr>
              <p:cNvGrpSpPr/>
              <p:nvPr/>
            </p:nvGrpSpPr>
            <p:grpSpPr>
              <a:xfrm>
                <a:off x="4831445" y="3797740"/>
                <a:ext cx="2564556" cy="1325050"/>
                <a:chOff x="4831445" y="3797739"/>
                <a:chExt cx="2564556" cy="1525967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9052CDE-9D92-428A-B7A8-D7ADE031395C}"/>
                    </a:ext>
                  </a:extLst>
                </p:cNvPr>
                <p:cNvSpPr/>
                <p:nvPr/>
              </p:nvSpPr>
              <p:spPr>
                <a:xfrm>
                  <a:off x="4839051" y="3797739"/>
                  <a:ext cx="2556950" cy="1525967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F831871-7DFE-4CC2-B129-A6A81F65D4CE}"/>
                    </a:ext>
                  </a:extLst>
                </p:cNvPr>
                <p:cNvSpPr txBox="1"/>
                <p:nvPr/>
              </p:nvSpPr>
              <p:spPr>
                <a:xfrm>
                  <a:off x="4831445" y="3801098"/>
                  <a:ext cx="527514" cy="319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latin typeface="빙그레체" panose="02030503000000000000" pitchFamily="18" charset="-127"/>
                      <a:ea typeface="빙그레체" panose="02030503000000000000" pitchFamily="18" charset="-127"/>
                    </a:rPr>
                    <a:t>경고</a:t>
                  </a:r>
                </a:p>
              </p:txBody>
            </p: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79824B19-F3B6-48F5-A179-633F64B66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653" y="4091784"/>
                  <a:ext cx="245584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6B1432AB-DBD2-444E-9A03-BD4220559279}"/>
                  </a:ext>
                </a:extLst>
              </p:cNvPr>
              <p:cNvCxnSpPr/>
              <p:nvPr/>
            </p:nvCxnSpPr>
            <p:spPr>
              <a:xfrm flipV="1">
                <a:off x="4838432" y="4748459"/>
                <a:ext cx="2549963" cy="788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DA60DC84-5B67-4014-AA0F-D06712636BF0}"/>
                  </a:ext>
                </a:extLst>
              </p:cNvPr>
              <p:cNvCxnSpPr/>
              <p:nvPr/>
            </p:nvCxnSpPr>
            <p:spPr>
              <a:xfrm>
                <a:off x="6126480" y="4748459"/>
                <a:ext cx="0" cy="370452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A7015DD-2221-4DF7-8B6D-CFD709DF8AE8}"/>
                  </a:ext>
                </a:extLst>
              </p:cNvPr>
              <p:cNvSpPr txBox="1"/>
              <p:nvPr/>
            </p:nvSpPr>
            <p:spPr>
              <a:xfrm>
                <a:off x="5084381" y="4239321"/>
                <a:ext cx="21371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빙그레체" panose="02030503000000000000" pitchFamily="18" charset="-127"/>
                    <a:ea typeface="빙그레체" panose="02030503000000000000" pitchFamily="18" charset="-127"/>
                  </a:rPr>
                  <a:t>결제하시겠습니까</a:t>
                </a:r>
                <a:r>
                  <a:rPr lang="en-US" altLang="ko-KR" dirty="0">
                    <a:solidFill>
                      <a:schemeClr val="bg1"/>
                    </a:solidFill>
                    <a:latin typeface="빙그레체" panose="02030503000000000000" pitchFamily="18" charset="-127"/>
                    <a:ea typeface="빙그레체" panose="02030503000000000000" pitchFamily="18" charset="-127"/>
                  </a:rPr>
                  <a:t>?</a:t>
                </a:r>
                <a:endParaRPr lang="ko-KR" altLang="en-US" dirty="0">
                  <a:solidFill>
                    <a:schemeClr val="bg1"/>
                  </a:solidFill>
                  <a:latin typeface="빙그레체" panose="02030503000000000000" pitchFamily="18" charset="-127"/>
                  <a:ea typeface="빙그레체" panose="02030503000000000000" pitchFamily="18" charset="-127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57102D-D0FA-4BA2-B7F4-7CAF71FBE7F3}"/>
                </a:ext>
              </a:extLst>
            </p:cNvPr>
            <p:cNvSpPr txBox="1"/>
            <p:nvPr/>
          </p:nvSpPr>
          <p:spPr>
            <a:xfrm>
              <a:off x="6472114" y="4784065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빙그레체" panose="02030503000000000000" pitchFamily="18" charset="-127"/>
                  <a:ea typeface="빙그레체" panose="02030503000000000000" pitchFamily="18" charset="-127"/>
                </a:rPr>
                <a:t>확인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B88A78A-28F6-4BD5-9FCC-8781255A8B70}"/>
                </a:ext>
              </a:extLst>
            </p:cNvPr>
            <p:cNvSpPr txBox="1"/>
            <p:nvPr/>
          </p:nvSpPr>
          <p:spPr>
            <a:xfrm>
              <a:off x="5248544" y="4786450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빙그레체" panose="02030503000000000000" pitchFamily="18" charset="-127"/>
                  <a:ea typeface="빙그레체" panose="02030503000000000000" pitchFamily="18" charset="-127"/>
                </a:rPr>
                <a:t>취소</a:t>
              </a: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BD7DC5-EC28-4F38-9113-221A83E16FB8}"/>
              </a:ext>
            </a:extLst>
          </p:cNvPr>
          <p:cNvSpPr/>
          <p:nvPr/>
        </p:nvSpPr>
        <p:spPr>
          <a:xfrm>
            <a:off x="6128924" y="4202948"/>
            <a:ext cx="1265821" cy="369332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AB49A6-6ECF-4A82-B8A9-270C94254559}"/>
              </a:ext>
            </a:extLst>
          </p:cNvPr>
          <p:cNvSpPr/>
          <p:nvPr/>
        </p:nvSpPr>
        <p:spPr>
          <a:xfrm>
            <a:off x="4359071" y="4878119"/>
            <a:ext cx="3524738" cy="3195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결제가 완료되었습니다</a:t>
            </a:r>
            <a:r>
              <a:rPr lang="en-US" altLang="ko-KR" sz="12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endParaRPr lang="ko-KR" altLang="en-US" sz="12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5302F46-D482-416C-AB50-848DBA508DB8}"/>
              </a:ext>
            </a:extLst>
          </p:cNvPr>
          <p:cNvGrpSpPr/>
          <p:nvPr/>
        </p:nvGrpSpPr>
        <p:grpSpPr>
          <a:xfrm>
            <a:off x="4270327" y="5560786"/>
            <a:ext cx="3765231" cy="882130"/>
            <a:chOff x="4509733" y="6753423"/>
            <a:chExt cx="3765231" cy="88213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E8DBBCA-978D-416E-A5B6-A5F7053DE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175" y="7130093"/>
              <a:ext cx="1568076" cy="50546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902D0B0-1C35-43FF-888F-812D0263815D}"/>
                </a:ext>
              </a:extLst>
            </p:cNvPr>
            <p:cNvSpPr txBox="1"/>
            <p:nvPr/>
          </p:nvSpPr>
          <p:spPr>
            <a:xfrm>
              <a:off x="4509733" y="6753423"/>
              <a:ext cx="37652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간식과 사료 구매</a:t>
              </a:r>
              <a:endParaRPr lang="en-US" altLang="ko-KR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endParaRPr>
            </a:p>
            <a:p>
              <a:pPr algn="ctr"/>
              <a:r>
                <a:rPr lang="en-US" altLang="ko-KR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(                            </a:t>
              </a:r>
              <a:r>
                <a:rPr lang="ko-KR" altLang="en-US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이용</a:t>
              </a:r>
              <a:r>
                <a:rPr lang="en-US" altLang="ko-KR" dirty="0">
                  <a:latin typeface="Noto Sans CJK KR Black (TTF)" panose="020B0A00000000000000" pitchFamily="50" charset="-127"/>
                  <a:ea typeface="Noto Sans CJK KR Black (TTF)" panose="020B0A00000000000000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287155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7" grpId="0" animBg="1"/>
      <p:bldP spid="57" grpId="1" animBg="1"/>
      <p:bldP spid="73" grpId="0" animBg="1"/>
      <p:bldP spid="73" grpId="1" animBg="1"/>
      <p:bldP spid="7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DAE53B-9AE0-47BD-8102-957C4B36A8D7}"/>
              </a:ext>
            </a:extLst>
          </p:cNvPr>
          <p:cNvSpPr/>
          <p:nvPr/>
        </p:nvSpPr>
        <p:spPr>
          <a:xfrm>
            <a:off x="707" y="0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92FC5-2098-495B-B1C9-8A7185FB5696}"/>
              </a:ext>
            </a:extLst>
          </p:cNvPr>
          <p:cNvSpPr txBox="1"/>
          <p:nvPr/>
        </p:nvSpPr>
        <p:spPr>
          <a:xfrm>
            <a:off x="4519874" y="4630483"/>
            <a:ext cx="932344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843828042"/>
      </p:ext>
    </p:extLst>
  </p:cSld>
  <p:clrMapOvr>
    <a:masterClrMapping/>
  </p:clrMapOvr>
  <p:transition advClick="0" advTm="0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DAE53B-9AE0-47BD-8102-957C4B36A8D7}"/>
              </a:ext>
            </a:extLst>
          </p:cNvPr>
          <p:cNvSpPr/>
          <p:nvPr/>
        </p:nvSpPr>
        <p:spPr>
          <a:xfrm>
            <a:off x="354" y="-1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5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E8E39-B4FF-49B0-8CAD-29C3B201B0DB}"/>
              </a:ext>
            </a:extLst>
          </p:cNvPr>
          <p:cNvSpPr txBox="1"/>
          <p:nvPr/>
        </p:nvSpPr>
        <p:spPr>
          <a:xfrm>
            <a:off x="476803" y="4630486"/>
            <a:ext cx="952021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HOW?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87FC33-81FC-40CC-B1FA-8BDA1D4C3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257" y="2679632"/>
            <a:ext cx="1136668" cy="1136668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37B2DFCF-6A0A-439A-BA50-2D5857EC3E74}"/>
              </a:ext>
            </a:extLst>
          </p:cNvPr>
          <p:cNvSpPr/>
          <p:nvPr/>
        </p:nvSpPr>
        <p:spPr>
          <a:xfrm>
            <a:off x="13936079" y="2476983"/>
            <a:ext cx="6682154" cy="163203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 descr="클립아트이(가) 표시된 사진&#10;&#10;자동 생성된 설명">
            <a:extLst>
              <a:ext uri="{FF2B5EF4-FFF2-40B4-BE49-F238E27FC236}">
                <a16:creationId xmlns:a16="http://schemas.microsoft.com/office/drawing/2014/main" id="{3F6BA9E8-21C3-4362-B106-37F10026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940" y="2559843"/>
            <a:ext cx="7309728" cy="14619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4CC873-9085-403A-B09C-61B167D88F31}"/>
              </a:ext>
            </a:extLst>
          </p:cNvPr>
          <p:cNvSpPr txBox="1"/>
          <p:nvPr/>
        </p:nvSpPr>
        <p:spPr>
          <a:xfrm>
            <a:off x="-5548723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145210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-6492243" y="2795081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-492416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-4389122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-4170683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3243231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1621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flythrough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0C9837-CDEC-4B49-86D4-9FED3764132B}"/>
              </a:ext>
            </a:extLst>
          </p:cNvPr>
          <p:cNvSpPr txBox="1"/>
          <p:nvPr/>
        </p:nvSpPr>
        <p:spPr>
          <a:xfrm>
            <a:off x="5292737" y="2406918"/>
            <a:ext cx="4291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그 위대한 여정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DC61B-39C7-4D9F-9797-DCD742E7B7AD}"/>
              </a:ext>
            </a:extLst>
          </p:cNvPr>
          <p:cNvSpPr txBox="1"/>
          <p:nvPr/>
        </p:nvSpPr>
        <p:spPr>
          <a:xfrm>
            <a:off x="5292736" y="3561080"/>
            <a:ext cx="6637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플랫폼</a:t>
            </a:r>
            <a:r>
              <a:rPr lang="ko-KR" altLang="en-US" sz="48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으로 만나다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054B0-F690-4D1F-8422-105EA82904F1}"/>
              </a:ext>
            </a:extLst>
          </p:cNvPr>
          <p:cNvSpPr txBox="1"/>
          <p:nvPr/>
        </p:nvSpPr>
        <p:spPr>
          <a:xfrm>
            <a:off x="1331709" y="2314476"/>
            <a:ext cx="4048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SMART </a:t>
            </a:r>
          </a:p>
          <a:p>
            <a:pPr algn="ctr"/>
            <a:r>
              <a:rPr lang="en-US" altLang="ko-KR" sz="7200" b="1" dirty="0">
                <a:latin typeface="빙그레체" panose="02030503000000000000" pitchFamily="18" charset="-127"/>
                <a:ea typeface="빙그레체" panose="02030503000000000000" pitchFamily="18" charset="-127"/>
              </a:rPr>
              <a:t>CITY</a:t>
            </a:r>
            <a:endParaRPr lang="ko-KR" altLang="en-US" sz="7200" b="1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655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300">
        <p159:morph option="byObject"/>
      </p:transition>
    </mc:Choice>
    <mc:Fallback xmlns="">
      <p:transition spd="slow" advClick="0" advTm="13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-6492243" y="2795081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-492416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-4389122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-4170683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3492849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29391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flythrough/>
      </p:transition>
    </mc:Choice>
    <mc:Fallback xmlns="">
      <p:transition spd="slow" advClick="0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-6492243" y="2795081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-492416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-4389122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-4170683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3243231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10237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flythrough/>
      </p:transition>
    </mc:Choice>
    <mc:Fallback xmlns="">
      <p:transition spd="slow" advClick="0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2832763" y="2921168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-492416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-4389122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-4170683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12621692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72534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0">
        <p14:flythrough/>
      </p:transition>
    </mc:Choice>
    <mc:Fallback xmlns="">
      <p:transition spd="med" advClick="0" advTm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2621692" y="2921168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-492416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-4389122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-4170683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3296686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12621692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69635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0">
        <p14:flythrough/>
      </p:transition>
    </mc:Choice>
    <mc:Fallback xmlns="">
      <p:transition spd="med" advClick="0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2621692" y="2921168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-492416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-4389122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-4170683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3243231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12783705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12621692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7883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/>
      </p:transition>
    </mc:Choice>
    <mc:Fallback xmlns="">
      <p:transition advClick="0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2621692" y="2921168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-492416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-4389122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-4170683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-5086180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4180476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13314214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12783705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12621692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78830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Click="0" advTm="0">
        <p14:flythrough/>
      </p:transition>
    </mc:Choice>
    <mc:Fallback xmlns="">
      <p:transition advClick="0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2621692" y="2921168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-492416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-4389122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-4170683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4185371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14229711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13314214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12783705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12621692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58445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flythrough/>
      </p:transition>
    </mc:Choice>
    <mc:Fallback xmlns="">
      <p:transition advClick="0" advTm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2621692" y="2921168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-492416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4935883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-4170683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13476227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14229711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13314214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12783705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12621692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1745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flythrough/>
      </p:transition>
    </mc:Choice>
    <mc:Fallback xmlns="">
      <p:transition advClick="0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2621692" y="2921168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-492416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14408380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5154323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13476227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14229711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13314214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12783705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12621692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84432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flythrough/>
      </p:transition>
    </mc:Choice>
    <mc:Fallback xmlns="">
      <p:transition advClick="0"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2621692" y="2921168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-492416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-4389122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-4170683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4185371" y="2795081"/>
            <a:ext cx="3821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0000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Help Me</a:t>
            </a:r>
          </a:p>
          <a:p>
            <a:pPr algn="ctr"/>
            <a:r>
              <a:rPr lang="en-US" altLang="ko-KR" sz="2400" b="1" dirty="0">
                <a:solidFill>
                  <a:srgbClr val="FF818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2400" b="1" dirty="0">
                <a:solidFill>
                  <a:srgbClr val="FF818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살려줘</a:t>
            </a:r>
            <a:r>
              <a:rPr lang="en-US" altLang="ko-KR" sz="2400" b="1" dirty="0">
                <a:solidFill>
                  <a:srgbClr val="FF818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14229711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13314214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12783705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12621692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97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flythrough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1638C0-BCB8-4A78-B947-901AA5CBD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6" y="1050437"/>
            <a:ext cx="3957367" cy="4188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D5498-29A3-41BC-B5E5-5A853EBB4ED2}"/>
              </a:ext>
            </a:extLst>
          </p:cNvPr>
          <p:cNvSpPr txBox="1"/>
          <p:nvPr/>
        </p:nvSpPr>
        <p:spPr>
          <a:xfrm>
            <a:off x="4819848" y="5356655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네트워크 </a:t>
            </a:r>
            <a:r>
              <a:rPr lang="en-US" altLang="ko-KR" sz="2000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&amp; </a:t>
            </a:r>
            <a:r>
              <a:rPr lang="ko-KR" altLang="en-US" sz="2000" dirty="0">
                <a:solidFill>
                  <a:srgbClr val="4169E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정보통신</a:t>
            </a:r>
          </a:p>
        </p:txBody>
      </p:sp>
    </p:spTree>
    <p:extLst>
      <p:ext uri="{BB962C8B-B14F-4D97-AF65-F5344CB8AC3E}">
        <p14:creationId xmlns:p14="http://schemas.microsoft.com/office/powerpoint/2010/main" val="424812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flythrough hasBounce="1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2621692" y="2921168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-5778702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4400839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14408380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14391724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13476227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14229711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13314214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12783705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12621692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8165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flythrough/>
      </p:transition>
    </mc:Choice>
    <mc:Fallback xmlns="">
      <p:transition advClick="0" advTm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2621692" y="2921168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-6028320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3331458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1345812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14408380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14391724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13476227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14229711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13314214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12783705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12621692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43113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flythrough/>
      </p:transition>
    </mc:Choice>
    <mc:Fallback xmlns="">
      <p:transition advClick="0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2621692" y="2921168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3243231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13651437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13458126" y="279508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14408380" y="279508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14391724" y="279508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13476227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14229711" y="279508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13314214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12783705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12621692" y="2795081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192000" y="2795081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12621692" y="2921168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51365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14:flythrough/>
      </p:transition>
    </mc:Choice>
    <mc:Fallback xmlns="">
      <p:transition advClick="0"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892985" y="339001"/>
            <a:ext cx="663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732616" y="2946400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5766499" y="5420445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7107618" y="339001"/>
            <a:ext cx="349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732616" y="1710601"/>
            <a:ext cx="242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3382729" y="1710601"/>
            <a:ext cx="199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4908380" y="171060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8002791" y="1710601"/>
            <a:ext cx="3821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3104427" y="4129573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6683089" y="4127409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-670563" y="4131737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4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476787" y="5420445"/>
            <a:ext cx="5206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5547361" y="2946399"/>
            <a:ext cx="570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26402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145126" y="595083"/>
            <a:ext cx="663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Socket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Programming</a:t>
            </a:r>
          </a:p>
          <a:p>
            <a:pPr algn="ctr"/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소켓 프로그래밍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FB1EE-9521-43C0-B0B2-C7F4E772E6D8}"/>
              </a:ext>
            </a:extLst>
          </p:cNvPr>
          <p:cNvSpPr txBox="1"/>
          <p:nvPr/>
        </p:nvSpPr>
        <p:spPr>
          <a:xfrm>
            <a:off x="1198310" y="2408524"/>
            <a:ext cx="57055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DF670-DEDE-4A26-A978-8CAAF76A906F}"/>
              </a:ext>
            </a:extLst>
          </p:cNvPr>
          <p:cNvSpPr txBox="1"/>
          <p:nvPr/>
        </p:nvSpPr>
        <p:spPr>
          <a:xfrm>
            <a:off x="5175359" y="5471949"/>
            <a:ext cx="5206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Mjpg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-Streamer</a:t>
            </a:r>
          </a:p>
          <a:p>
            <a:pPr algn="ctr"/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스트리밍 서비스 라이브러리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695F1-ED73-45A4-93A3-9D327F061DB7}"/>
              </a:ext>
            </a:extLst>
          </p:cNvPr>
          <p:cNvSpPr txBox="1"/>
          <p:nvPr/>
        </p:nvSpPr>
        <p:spPr>
          <a:xfrm>
            <a:off x="6257100" y="777904"/>
            <a:ext cx="3497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Maria DB</a:t>
            </a:r>
          </a:p>
          <a:p>
            <a:pPr algn="ctr"/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데이터베이스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711F-E6FE-4CF9-B1BC-8BA35B559EC8}"/>
              </a:ext>
            </a:extLst>
          </p:cNvPr>
          <p:cNvSpPr txBox="1"/>
          <p:nvPr/>
        </p:nvSpPr>
        <p:spPr>
          <a:xfrm>
            <a:off x="1593892" y="1641791"/>
            <a:ext cx="2427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Python</a:t>
            </a:r>
          </a:p>
          <a:p>
            <a:pPr algn="ctr"/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파이썬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6DCC5-2E5E-4883-A8B5-C83059D88EBF}"/>
              </a:ext>
            </a:extLst>
          </p:cNvPr>
          <p:cNvSpPr txBox="1"/>
          <p:nvPr/>
        </p:nvSpPr>
        <p:spPr>
          <a:xfrm>
            <a:off x="3725718" y="1767453"/>
            <a:ext cx="1990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Java</a:t>
            </a:r>
          </a:p>
          <a:p>
            <a:pPr algn="ctr"/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자바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E11E-D047-45FA-AB64-135B9194FE3A}"/>
              </a:ext>
            </a:extLst>
          </p:cNvPr>
          <p:cNvSpPr txBox="1"/>
          <p:nvPr/>
        </p:nvSpPr>
        <p:spPr>
          <a:xfrm>
            <a:off x="4533578" y="1607249"/>
            <a:ext cx="3821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Github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분산 버전 관리 툴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EDA8-2BDB-4274-AD5A-851828DEDD17}"/>
              </a:ext>
            </a:extLst>
          </p:cNvPr>
          <p:cNvSpPr txBox="1"/>
          <p:nvPr/>
        </p:nvSpPr>
        <p:spPr>
          <a:xfrm>
            <a:off x="7172432" y="1601873"/>
            <a:ext cx="38212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54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60A7-A7A9-4864-AC60-629E1DA927FA}"/>
              </a:ext>
            </a:extLst>
          </p:cNvPr>
          <p:cNvSpPr txBox="1"/>
          <p:nvPr/>
        </p:nvSpPr>
        <p:spPr>
          <a:xfrm>
            <a:off x="4146540" y="3902742"/>
            <a:ext cx="57055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49BA-909C-4903-91E6-5C80D39A7425}"/>
              </a:ext>
            </a:extLst>
          </p:cNvPr>
          <p:cNvSpPr txBox="1"/>
          <p:nvPr/>
        </p:nvSpPr>
        <p:spPr>
          <a:xfrm>
            <a:off x="7770077" y="4140627"/>
            <a:ext cx="570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Notion</a:t>
            </a:r>
          </a:p>
          <a:p>
            <a:pPr algn="ctr"/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업무 생산성 협업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3B0A-6B12-42DC-A5FE-CB91DBE0E9BB}"/>
              </a:ext>
            </a:extLst>
          </p:cNvPr>
          <p:cNvSpPr txBox="1"/>
          <p:nvPr/>
        </p:nvSpPr>
        <p:spPr>
          <a:xfrm>
            <a:off x="-45306" y="3981683"/>
            <a:ext cx="570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FaceBook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SNS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연동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62929-99A8-4B75-9E80-D1229D90D8A9}"/>
              </a:ext>
            </a:extLst>
          </p:cNvPr>
          <p:cNvSpPr txBox="1"/>
          <p:nvPr/>
        </p:nvSpPr>
        <p:spPr>
          <a:xfrm>
            <a:off x="1237905" y="4993849"/>
            <a:ext cx="5206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Node.js</a:t>
            </a:r>
          </a:p>
          <a:p>
            <a:pPr algn="ctr"/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네트워크 개발 소프트웨어 플랫폼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8ADF3-94F5-4C03-AE87-DBDD185E0D92}"/>
              </a:ext>
            </a:extLst>
          </p:cNvPr>
          <p:cNvSpPr txBox="1"/>
          <p:nvPr/>
        </p:nvSpPr>
        <p:spPr>
          <a:xfrm>
            <a:off x="5761039" y="3157996"/>
            <a:ext cx="570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Android Studio</a:t>
            </a:r>
          </a:p>
          <a:p>
            <a:pPr algn="ctr"/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안드로이드</a:t>
            </a: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0BD547-DCC4-4C17-B138-045443549E36}"/>
              </a:ext>
            </a:extLst>
          </p:cNvPr>
          <p:cNvGrpSpPr/>
          <p:nvPr/>
        </p:nvGrpSpPr>
        <p:grpSpPr>
          <a:xfrm>
            <a:off x="0" y="6858000"/>
            <a:ext cx="12192000" cy="6644640"/>
            <a:chOff x="0" y="-67402"/>
            <a:chExt cx="12192000" cy="6925402"/>
          </a:xfrm>
          <a:solidFill>
            <a:schemeClr val="tx2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03E6B0-272E-4C99-9C93-F0500A52EC07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다리꼴 23">
              <a:extLst>
                <a:ext uri="{FF2B5EF4-FFF2-40B4-BE49-F238E27FC236}">
                  <a16:creationId xmlns:a16="http://schemas.microsoft.com/office/drawing/2014/main" id="{461557C4-4E7C-46FD-B00F-0794DD675EE2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48C6E7-4C58-49DD-867D-F18390B16E1E}"/>
              </a:ext>
            </a:extLst>
          </p:cNvPr>
          <p:cNvGrpSpPr/>
          <p:nvPr/>
        </p:nvGrpSpPr>
        <p:grpSpPr>
          <a:xfrm>
            <a:off x="0" y="685800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25917FA-8940-42CF-B365-1A089477620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다리꼴 26">
              <a:extLst>
                <a:ext uri="{FF2B5EF4-FFF2-40B4-BE49-F238E27FC236}">
                  <a16:creationId xmlns:a16="http://schemas.microsoft.com/office/drawing/2014/main" id="{7B26943D-B339-4EB0-AC12-FBF33B9F5BD1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4FA963-95B1-4557-8F13-3BCF8B6FB9BF}"/>
              </a:ext>
            </a:extLst>
          </p:cNvPr>
          <p:cNvGrpSpPr/>
          <p:nvPr/>
        </p:nvGrpSpPr>
        <p:grpSpPr>
          <a:xfrm>
            <a:off x="0" y="6858000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3FDA901-202D-4FF8-9A74-E4CD9F7B1630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다리꼴 29">
              <a:extLst>
                <a:ext uri="{FF2B5EF4-FFF2-40B4-BE49-F238E27FC236}">
                  <a16:creationId xmlns:a16="http://schemas.microsoft.com/office/drawing/2014/main" id="{83F2C653-66B6-4FF0-8970-8CE53C412566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009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04CB88B-A89E-4B13-B0E0-8611AF101624}"/>
              </a:ext>
            </a:extLst>
          </p:cNvPr>
          <p:cNvGrpSpPr/>
          <p:nvPr/>
        </p:nvGrpSpPr>
        <p:grpSpPr>
          <a:xfrm>
            <a:off x="0" y="6279265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495DFD9-655D-4CA2-B4E1-5B0772B75817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>
              <a:extLst>
                <a:ext uri="{FF2B5EF4-FFF2-40B4-BE49-F238E27FC236}">
                  <a16:creationId xmlns:a16="http://schemas.microsoft.com/office/drawing/2014/main" id="{B5D89593-5349-45D2-8688-91F39C672C15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7DEC5C-6B2A-442A-B1B2-8EA0F7DFAAC5}"/>
              </a:ext>
            </a:extLst>
          </p:cNvPr>
          <p:cNvGrpSpPr/>
          <p:nvPr/>
        </p:nvGrpSpPr>
        <p:grpSpPr>
          <a:xfrm>
            <a:off x="0" y="6279265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363988-DE2E-4F70-8E74-D7A82A5233C5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5412D8C9-B236-4210-A914-38313387CBDB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17EF65-B49F-4741-837E-3EA539EF3F77}"/>
              </a:ext>
            </a:extLst>
          </p:cNvPr>
          <p:cNvGrpSpPr/>
          <p:nvPr/>
        </p:nvGrpSpPr>
        <p:grpSpPr>
          <a:xfrm>
            <a:off x="0" y="6279265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2CBF5F-C20D-46F4-874E-E8B66DBD7625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1E76EBF-C735-498F-AEFE-C0E1F7433255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1595120" y="1164168"/>
            <a:ext cx="90017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4185371" y="2704066"/>
            <a:ext cx="38212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54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3243231" y="4243964"/>
            <a:ext cx="57055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54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2376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045E-16 L 0 -0.88449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-2.22045E-16 L 0 -0.88009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2.22045E-16 L 0 -0.88449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710411" y="213359"/>
            <a:ext cx="285661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79729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710411" y="213359"/>
            <a:ext cx="285661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464A0E5-304F-49F7-86E4-3409E82C1DC0}"/>
              </a:ext>
            </a:extLst>
          </p:cNvPr>
          <p:cNvCxnSpPr/>
          <p:nvPr/>
        </p:nvCxnSpPr>
        <p:spPr>
          <a:xfrm flipV="1">
            <a:off x="1008340" y="2006247"/>
            <a:ext cx="2708476" cy="196769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AE65CA4-22B2-4528-B0EF-9F4CB14E2B19}"/>
              </a:ext>
            </a:extLst>
          </p:cNvPr>
          <p:cNvCxnSpPr>
            <a:cxnSpLocks/>
          </p:cNvCxnSpPr>
          <p:nvPr/>
        </p:nvCxnSpPr>
        <p:spPr>
          <a:xfrm flipV="1">
            <a:off x="1413231" y="1722744"/>
            <a:ext cx="0" cy="292739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729D4C-C9ED-443D-B10B-2137CA4FFECA}"/>
              </a:ext>
            </a:extLst>
          </p:cNvPr>
          <p:cNvCxnSpPr>
            <a:cxnSpLocks/>
          </p:cNvCxnSpPr>
          <p:nvPr/>
        </p:nvCxnSpPr>
        <p:spPr>
          <a:xfrm>
            <a:off x="1008340" y="4135988"/>
            <a:ext cx="292839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DDF9C706-0C4D-4C81-A476-8B6E18D0E575}"/>
              </a:ext>
            </a:extLst>
          </p:cNvPr>
          <p:cNvSpPr/>
          <p:nvPr/>
        </p:nvSpPr>
        <p:spPr>
          <a:xfrm>
            <a:off x="1306137" y="3560054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1167707-4700-48E3-923D-AA3F215C83C3}"/>
              </a:ext>
            </a:extLst>
          </p:cNvPr>
          <p:cNvSpPr/>
          <p:nvPr/>
        </p:nvSpPr>
        <p:spPr>
          <a:xfrm>
            <a:off x="1306137" y="3560054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43B9871-2BDF-4E9B-8DC8-053D4FA35883}"/>
              </a:ext>
            </a:extLst>
          </p:cNvPr>
          <p:cNvSpPr/>
          <p:nvPr/>
        </p:nvSpPr>
        <p:spPr>
          <a:xfrm>
            <a:off x="1306137" y="3560054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7F6785-7CE6-40A9-B821-A4BB705B30CC}"/>
              </a:ext>
            </a:extLst>
          </p:cNvPr>
          <p:cNvSpPr/>
          <p:nvPr/>
        </p:nvSpPr>
        <p:spPr>
          <a:xfrm>
            <a:off x="1306137" y="3560054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15964A0-EB67-48BB-A6B8-0F09B4FD535F}"/>
              </a:ext>
            </a:extLst>
          </p:cNvPr>
          <p:cNvSpPr/>
          <p:nvPr/>
        </p:nvSpPr>
        <p:spPr>
          <a:xfrm>
            <a:off x="1306137" y="3560054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747024-8C92-41CD-B86A-E0AD30FE5796}"/>
              </a:ext>
            </a:extLst>
          </p:cNvPr>
          <p:cNvSpPr/>
          <p:nvPr/>
        </p:nvSpPr>
        <p:spPr>
          <a:xfrm>
            <a:off x="1306137" y="3560054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7EBC33-6C8E-48DB-93D3-5D755EA209A6}"/>
              </a:ext>
            </a:extLst>
          </p:cNvPr>
          <p:cNvSpPr txBox="1"/>
          <p:nvPr/>
        </p:nvSpPr>
        <p:spPr>
          <a:xfrm>
            <a:off x="1928394" y="5204920"/>
            <a:ext cx="1553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회귀분석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7459C34-774E-4C28-A0D5-ADB8D170CCDC}"/>
              </a:ext>
            </a:extLst>
          </p:cNvPr>
          <p:cNvCxnSpPr>
            <a:cxnSpLocks/>
          </p:cNvCxnSpPr>
          <p:nvPr/>
        </p:nvCxnSpPr>
        <p:spPr>
          <a:xfrm flipV="1">
            <a:off x="5285700" y="2222922"/>
            <a:ext cx="2410229" cy="175102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5112B248-BC59-4DC8-B7E3-CEFD00143BC4}"/>
              </a:ext>
            </a:extLst>
          </p:cNvPr>
          <p:cNvSpPr/>
          <p:nvPr/>
        </p:nvSpPr>
        <p:spPr>
          <a:xfrm>
            <a:off x="6726791" y="3321661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619B471-A586-4750-8857-7F82519C451C}"/>
              </a:ext>
            </a:extLst>
          </p:cNvPr>
          <p:cNvSpPr/>
          <p:nvPr/>
        </p:nvSpPr>
        <p:spPr>
          <a:xfrm>
            <a:off x="6726791" y="3321661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7759582-7083-4824-A224-265FFA683BE4}"/>
              </a:ext>
            </a:extLst>
          </p:cNvPr>
          <p:cNvSpPr/>
          <p:nvPr/>
        </p:nvSpPr>
        <p:spPr>
          <a:xfrm>
            <a:off x="6726791" y="3321661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9870A7-4B3D-4934-859C-0E93470A659A}"/>
              </a:ext>
            </a:extLst>
          </p:cNvPr>
          <p:cNvSpPr/>
          <p:nvPr/>
        </p:nvSpPr>
        <p:spPr>
          <a:xfrm>
            <a:off x="6726791" y="3321661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28C9B71-9BFE-420A-8EA8-8E46B3F34954}"/>
              </a:ext>
            </a:extLst>
          </p:cNvPr>
          <p:cNvSpPr/>
          <p:nvPr/>
        </p:nvSpPr>
        <p:spPr>
          <a:xfrm>
            <a:off x="6726791" y="3321661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A9E0DF6-F00C-440E-91DE-534014C78333}"/>
              </a:ext>
            </a:extLst>
          </p:cNvPr>
          <p:cNvSpPr/>
          <p:nvPr/>
        </p:nvSpPr>
        <p:spPr>
          <a:xfrm>
            <a:off x="6726791" y="3321661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DEE62D4-3C99-40DD-9D34-9582297741D1}"/>
              </a:ext>
            </a:extLst>
          </p:cNvPr>
          <p:cNvSpPr/>
          <p:nvPr/>
        </p:nvSpPr>
        <p:spPr>
          <a:xfrm>
            <a:off x="5989320" y="2567378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6DFF934-CBAB-46CF-8203-0D0D615E9572}"/>
              </a:ext>
            </a:extLst>
          </p:cNvPr>
          <p:cNvSpPr/>
          <p:nvPr/>
        </p:nvSpPr>
        <p:spPr>
          <a:xfrm>
            <a:off x="5989320" y="2567378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6C1EE3E-4325-4F0F-834A-FC9AF90A3F2D}"/>
              </a:ext>
            </a:extLst>
          </p:cNvPr>
          <p:cNvSpPr/>
          <p:nvPr/>
        </p:nvSpPr>
        <p:spPr>
          <a:xfrm>
            <a:off x="5989320" y="2567378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CA34CBF-AFFB-4E84-8673-F490AB8F4E05}"/>
              </a:ext>
            </a:extLst>
          </p:cNvPr>
          <p:cNvSpPr/>
          <p:nvPr/>
        </p:nvSpPr>
        <p:spPr>
          <a:xfrm>
            <a:off x="5989320" y="2567378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58EB9B4-555F-4E79-B8B5-D6BACBC8CFC8}"/>
              </a:ext>
            </a:extLst>
          </p:cNvPr>
          <p:cNvSpPr/>
          <p:nvPr/>
        </p:nvSpPr>
        <p:spPr>
          <a:xfrm>
            <a:off x="5989320" y="2567378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D7E6546-48B4-42A3-99E1-D0ABA867CF4C}"/>
              </a:ext>
            </a:extLst>
          </p:cNvPr>
          <p:cNvSpPr/>
          <p:nvPr/>
        </p:nvSpPr>
        <p:spPr>
          <a:xfrm>
            <a:off x="5989320" y="2567378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18D354-3063-4B2E-AD8F-98A06B04E047}"/>
              </a:ext>
            </a:extLst>
          </p:cNvPr>
          <p:cNvSpPr txBox="1"/>
          <p:nvPr/>
        </p:nvSpPr>
        <p:spPr>
          <a:xfrm>
            <a:off x="5709216" y="5211960"/>
            <a:ext cx="1553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분류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BB547BE-4B8B-4254-A35F-92E7B0945D3C}"/>
              </a:ext>
            </a:extLst>
          </p:cNvPr>
          <p:cNvSpPr/>
          <p:nvPr/>
        </p:nvSpPr>
        <p:spPr>
          <a:xfrm>
            <a:off x="9900536" y="2767419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DD5E142-8F62-44AB-9A3D-F83EE337AC01}"/>
              </a:ext>
            </a:extLst>
          </p:cNvPr>
          <p:cNvSpPr/>
          <p:nvPr/>
        </p:nvSpPr>
        <p:spPr>
          <a:xfrm>
            <a:off x="9900536" y="2767419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D3AE94A-9B80-4EA6-AB32-89581CBF8666}"/>
              </a:ext>
            </a:extLst>
          </p:cNvPr>
          <p:cNvSpPr/>
          <p:nvPr/>
        </p:nvSpPr>
        <p:spPr>
          <a:xfrm>
            <a:off x="9900536" y="2767419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31A4B67-BC4B-4E11-8E91-CA442BFF33A6}"/>
              </a:ext>
            </a:extLst>
          </p:cNvPr>
          <p:cNvSpPr/>
          <p:nvPr/>
        </p:nvSpPr>
        <p:spPr>
          <a:xfrm>
            <a:off x="9900536" y="2767419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250DD3-3C60-4E43-BA32-8E3EC3631D7E}"/>
              </a:ext>
            </a:extLst>
          </p:cNvPr>
          <p:cNvSpPr/>
          <p:nvPr/>
        </p:nvSpPr>
        <p:spPr>
          <a:xfrm>
            <a:off x="9900536" y="2767419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2648B89-EB61-461C-A931-92450B7C6558}"/>
              </a:ext>
            </a:extLst>
          </p:cNvPr>
          <p:cNvSpPr/>
          <p:nvPr/>
        </p:nvSpPr>
        <p:spPr>
          <a:xfrm>
            <a:off x="9900536" y="2767419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60DE64D-821B-4CB0-9E33-DDA0F5CA6918}"/>
              </a:ext>
            </a:extLst>
          </p:cNvPr>
          <p:cNvSpPr/>
          <p:nvPr/>
        </p:nvSpPr>
        <p:spPr>
          <a:xfrm>
            <a:off x="9900536" y="2767419"/>
            <a:ext cx="214188" cy="214188"/>
          </a:xfrm>
          <a:prstGeom prst="ellipse">
            <a:avLst/>
          </a:prstGeom>
          <a:solidFill>
            <a:srgbClr val="FFD54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101A7E-B693-466E-9F64-B53AC30EF6D8}"/>
              </a:ext>
            </a:extLst>
          </p:cNvPr>
          <p:cNvSpPr/>
          <p:nvPr/>
        </p:nvSpPr>
        <p:spPr>
          <a:xfrm>
            <a:off x="9900536" y="2767419"/>
            <a:ext cx="214188" cy="214188"/>
          </a:xfrm>
          <a:prstGeom prst="ellipse">
            <a:avLst/>
          </a:prstGeom>
          <a:solidFill>
            <a:srgbClr val="FFD54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2EB4F99-6AA3-4940-A80A-49D2BD27BADA}"/>
              </a:ext>
            </a:extLst>
          </p:cNvPr>
          <p:cNvSpPr/>
          <p:nvPr/>
        </p:nvSpPr>
        <p:spPr>
          <a:xfrm>
            <a:off x="9900536" y="2767419"/>
            <a:ext cx="214188" cy="214188"/>
          </a:xfrm>
          <a:prstGeom prst="ellipse">
            <a:avLst/>
          </a:prstGeom>
          <a:solidFill>
            <a:srgbClr val="FFD54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0C22165-0B0A-43CC-9D76-899C5B223F89}"/>
              </a:ext>
            </a:extLst>
          </p:cNvPr>
          <p:cNvSpPr/>
          <p:nvPr/>
        </p:nvSpPr>
        <p:spPr>
          <a:xfrm>
            <a:off x="10189403" y="2308618"/>
            <a:ext cx="845206" cy="845206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CDE0E28-23FF-4133-AB59-19085BD74131}"/>
              </a:ext>
            </a:extLst>
          </p:cNvPr>
          <p:cNvSpPr/>
          <p:nvPr/>
        </p:nvSpPr>
        <p:spPr>
          <a:xfrm>
            <a:off x="9152051" y="2008464"/>
            <a:ext cx="845206" cy="845206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402380-0ACD-4AE8-BCC8-52B160684CAA}"/>
              </a:ext>
            </a:extLst>
          </p:cNvPr>
          <p:cNvSpPr/>
          <p:nvPr/>
        </p:nvSpPr>
        <p:spPr>
          <a:xfrm>
            <a:off x="9340510" y="2997321"/>
            <a:ext cx="845206" cy="845206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FD6CCE-C877-4672-818A-A17ABE7E3100}"/>
              </a:ext>
            </a:extLst>
          </p:cNvPr>
          <p:cNvSpPr txBox="1"/>
          <p:nvPr/>
        </p:nvSpPr>
        <p:spPr>
          <a:xfrm>
            <a:off x="9209646" y="5171364"/>
            <a:ext cx="195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클러스터링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3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710411" y="213359"/>
            <a:ext cx="285661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464A0E5-304F-49F7-86E4-3409E82C1DC0}"/>
              </a:ext>
            </a:extLst>
          </p:cNvPr>
          <p:cNvCxnSpPr/>
          <p:nvPr/>
        </p:nvCxnSpPr>
        <p:spPr>
          <a:xfrm flipV="1">
            <a:off x="1008340" y="2006247"/>
            <a:ext cx="2708476" cy="196769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AE65CA4-22B2-4528-B0EF-9F4CB14E2B19}"/>
              </a:ext>
            </a:extLst>
          </p:cNvPr>
          <p:cNvCxnSpPr>
            <a:cxnSpLocks/>
          </p:cNvCxnSpPr>
          <p:nvPr/>
        </p:nvCxnSpPr>
        <p:spPr>
          <a:xfrm flipV="1">
            <a:off x="1413231" y="1722744"/>
            <a:ext cx="0" cy="292739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729D4C-C9ED-443D-B10B-2137CA4FFECA}"/>
              </a:ext>
            </a:extLst>
          </p:cNvPr>
          <p:cNvCxnSpPr>
            <a:cxnSpLocks/>
          </p:cNvCxnSpPr>
          <p:nvPr/>
        </p:nvCxnSpPr>
        <p:spPr>
          <a:xfrm>
            <a:off x="1008340" y="4135988"/>
            <a:ext cx="292839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DDF9C706-0C4D-4C81-A476-8B6E18D0E575}"/>
              </a:ext>
            </a:extLst>
          </p:cNvPr>
          <p:cNvSpPr/>
          <p:nvPr/>
        </p:nvSpPr>
        <p:spPr>
          <a:xfrm>
            <a:off x="1260707" y="3621393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1167707-4700-48E3-923D-AA3F215C83C3}"/>
              </a:ext>
            </a:extLst>
          </p:cNvPr>
          <p:cNvSpPr/>
          <p:nvPr/>
        </p:nvSpPr>
        <p:spPr>
          <a:xfrm>
            <a:off x="1634964" y="3259206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43B9871-2BDF-4E9B-8DC8-053D4FA35883}"/>
              </a:ext>
            </a:extLst>
          </p:cNvPr>
          <p:cNvSpPr/>
          <p:nvPr/>
        </p:nvSpPr>
        <p:spPr>
          <a:xfrm>
            <a:off x="2103544" y="2990095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7F6785-7CE6-40A9-B821-A4BB705B30CC}"/>
              </a:ext>
            </a:extLst>
          </p:cNvPr>
          <p:cNvSpPr/>
          <p:nvPr/>
        </p:nvSpPr>
        <p:spPr>
          <a:xfrm>
            <a:off x="2613491" y="2746576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15964A0-EB67-48BB-A6B8-0F09B4FD535F}"/>
              </a:ext>
            </a:extLst>
          </p:cNvPr>
          <p:cNvSpPr/>
          <p:nvPr/>
        </p:nvSpPr>
        <p:spPr>
          <a:xfrm>
            <a:off x="2911975" y="2330016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747024-8C92-41CD-B86A-E0AD30FE5796}"/>
              </a:ext>
            </a:extLst>
          </p:cNvPr>
          <p:cNvSpPr/>
          <p:nvPr/>
        </p:nvSpPr>
        <p:spPr>
          <a:xfrm>
            <a:off x="3422393" y="2106532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7EBC33-6C8E-48DB-93D3-5D755EA209A6}"/>
              </a:ext>
            </a:extLst>
          </p:cNvPr>
          <p:cNvSpPr txBox="1"/>
          <p:nvPr/>
        </p:nvSpPr>
        <p:spPr>
          <a:xfrm>
            <a:off x="1928394" y="5204920"/>
            <a:ext cx="1553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회귀분석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7459C34-774E-4C28-A0D5-ADB8D170CCDC}"/>
              </a:ext>
            </a:extLst>
          </p:cNvPr>
          <p:cNvCxnSpPr>
            <a:cxnSpLocks/>
          </p:cNvCxnSpPr>
          <p:nvPr/>
        </p:nvCxnSpPr>
        <p:spPr>
          <a:xfrm flipV="1">
            <a:off x="5285700" y="2222922"/>
            <a:ext cx="2410229" cy="175102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5112B248-BC59-4DC8-B7E3-CEFD00143BC4}"/>
              </a:ext>
            </a:extLst>
          </p:cNvPr>
          <p:cNvSpPr/>
          <p:nvPr/>
        </p:nvSpPr>
        <p:spPr>
          <a:xfrm>
            <a:off x="6378953" y="3316600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619B471-A586-4750-8857-7F82519C451C}"/>
              </a:ext>
            </a:extLst>
          </p:cNvPr>
          <p:cNvSpPr/>
          <p:nvPr/>
        </p:nvSpPr>
        <p:spPr>
          <a:xfrm>
            <a:off x="6729473" y="3022910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7759582-7083-4824-A224-265FFA683BE4}"/>
              </a:ext>
            </a:extLst>
          </p:cNvPr>
          <p:cNvSpPr/>
          <p:nvPr/>
        </p:nvSpPr>
        <p:spPr>
          <a:xfrm>
            <a:off x="7074629" y="2915816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19870A7-4B3D-4934-859C-0E93470A659A}"/>
              </a:ext>
            </a:extLst>
          </p:cNvPr>
          <p:cNvSpPr/>
          <p:nvPr/>
        </p:nvSpPr>
        <p:spPr>
          <a:xfrm>
            <a:off x="7074629" y="3230691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28C9B71-9BFE-420A-8EA8-8E46B3F34954}"/>
              </a:ext>
            </a:extLst>
          </p:cNvPr>
          <p:cNvSpPr/>
          <p:nvPr/>
        </p:nvSpPr>
        <p:spPr>
          <a:xfrm>
            <a:off x="6724109" y="3407205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A9E0DF6-F00C-440E-91DE-534014C78333}"/>
              </a:ext>
            </a:extLst>
          </p:cNvPr>
          <p:cNvSpPr/>
          <p:nvPr/>
        </p:nvSpPr>
        <p:spPr>
          <a:xfrm>
            <a:off x="6406034" y="3727506"/>
            <a:ext cx="214188" cy="214188"/>
          </a:xfrm>
          <a:prstGeom prst="ellipse">
            <a:avLst/>
          </a:prstGeom>
          <a:solidFill>
            <a:srgbClr val="EF757E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DEE62D4-3C99-40DD-9D34-9582297741D1}"/>
              </a:ext>
            </a:extLst>
          </p:cNvPr>
          <p:cNvSpPr/>
          <p:nvPr/>
        </p:nvSpPr>
        <p:spPr>
          <a:xfrm>
            <a:off x="5976012" y="2883001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6DFF934-CBAB-46CF-8203-0D0D615E9572}"/>
              </a:ext>
            </a:extLst>
          </p:cNvPr>
          <p:cNvSpPr/>
          <p:nvPr/>
        </p:nvSpPr>
        <p:spPr>
          <a:xfrm>
            <a:off x="6298940" y="2659257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6C1EE3E-4325-4F0F-834A-FC9AF90A3F2D}"/>
              </a:ext>
            </a:extLst>
          </p:cNvPr>
          <p:cNvSpPr/>
          <p:nvPr/>
        </p:nvSpPr>
        <p:spPr>
          <a:xfrm>
            <a:off x="6378953" y="2251756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CA34CBF-AFFB-4E84-8673-F490AB8F4E05}"/>
              </a:ext>
            </a:extLst>
          </p:cNvPr>
          <p:cNvSpPr/>
          <p:nvPr/>
        </p:nvSpPr>
        <p:spPr>
          <a:xfrm>
            <a:off x="5966439" y="2517033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58EB9B4-555F-4E79-B8B5-D6BACBC8CFC8}"/>
              </a:ext>
            </a:extLst>
          </p:cNvPr>
          <p:cNvSpPr/>
          <p:nvPr/>
        </p:nvSpPr>
        <p:spPr>
          <a:xfrm>
            <a:off x="5599688" y="2465944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D7E6546-48B4-42A3-99E1-D0ABA867CF4C}"/>
              </a:ext>
            </a:extLst>
          </p:cNvPr>
          <p:cNvSpPr/>
          <p:nvPr/>
        </p:nvSpPr>
        <p:spPr>
          <a:xfrm>
            <a:off x="5631431" y="2844788"/>
            <a:ext cx="214188" cy="214188"/>
          </a:xfrm>
          <a:prstGeom prst="ellipse">
            <a:avLst/>
          </a:prstGeom>
          <a:solidFill>
            <a:srgbClr val="5397D5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18D354-3063-4B2E-AD8F-98A06B04E047}"/>
              </a:ext>
            </a:extLst>
          </p:cNvPr>
          <p:cNvSpPr txBox="1"/>
          <p:nvPr/>
        </p:nvSpPr>
        <p:spPr>
          <a:xfrm>
            <a:off x="5709216" y="5211960"/>
            <a:ext cx="1553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분류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BB547BE-4B8B-4254-A35F-92E7B0945D3C}"/>
              </a:ext>
            </a:extLst>
          </p:cNvPr>
          <p:cNvSpPr/>
          <p:nvPr/>
        </p:nvSpPr>
        <p:spPr>
          <a:xfrm>
            <a:off x="10307037" y="2593153"/>
            <a:ext cx="214188" cy="214188"/>
          </a:xfrm>
          <a:prstGeom prst="ellipse">
            <a:avLst/>
          </a:prstGeom>
          <a:solidFill>
            <a:srgbClr val="EB535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DD5E142-8F62-44AB-9A3D-F83EE337AC01}"/>
              </a:ext>
            </a:extLst>
          </p:cNvPr>
          <p:cNvSpPr/>
          <p:nvPr/>
        </p:nvSpPr>
        <p:spPr>
          <a:xfrm>
            <a:off x="10652193" y="2486059"/>
            <a:ext cx="214188" cy="214188"/>
          </a:xfrm>
          <a:prstGeom prst="ellipse">
            <a:avLst/>
          </a:prstGeom>
          <a:solidFill>
            <a:srgbClr val="EB535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D3AE94A-9B80-4EA6-AB32-89581CBF8666}"/>
              </a:ext>
            </a:extLst>
          </p:cNvPr>
          <p:cNvSpPr/>
          <p:nvPr/>
        </p:nvSpPr>
        <p:spPr>
          <a:xfrm>
            <a:off x="10652193" y="2800934"/>
            <a:ext cx="214188" cy="214188"/>
          </a:xfrm>
          <a:prstGeom prst="ellipse">
            <a:avLst/>
          </a:prstGeom>
          <a:solidFill>
            <a:srgbClr val="EB535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31A4B67-BC4B-4E11-8E91-CA442BFF33A6}"/>
              </a:ext>
            </a:extLst>
          </p:cNvPr>
          <p:cNvSpPr/>
          <p:nvPr/>
        </p:nvSpPr>
        <p:spPr>
          <a:xfrm>
            <a:off x="9340510" y="2486059"/>
            <a:ext cx="214188" cy="214188"/>
          </a:xfrm>
          <a:prstGeom prst="ellipse">
            <a:avLst/>
          </a:prstGeom>
          <a:solidFill>
            <a:srgbClr val="2D76B8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250DD3-3C60-4E43-BA32-8E3EC3631D7E}"/>
              </a:ext>
            </a:extLst>
          </p:cNvPr>
          <p:cNvSpPr/>
          <p:nvPr/>
        </p:nvSpPr>
        <p:spPr>
          <a:xfrm>
            <a:off x="9653253" y="2222922"/>
            <a:ext cx="214188" cy="214188"/>
          </a:xfrm>
          <a:prstGeom prst="ellipse">
            <a:avLst/>
          </a:prstGeom>
          <a:solidFill>
            <a:srgbClr val="2D76B8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2648B89-EB61-461C-A931-92450B7C6558}"/>
              </a:ext>
            </a:extLst>
          </p:cNvPr>
          <p:cNvSpPr/>
          <p:nvPr/>
        </p:nvSpPr>
        <p:spPr>
          <a:xfrm>
            <a:off x="9290198" y="2192442"/>
            <a:ext cx="214188" cy="214188"/>
          </a:xfrm>
          <a:prstGeom prst="ellipse">
            <a:avLst/>
          </a:prstGeom>
          <a:solidFill>
            <a:srgbClr val="2D76B8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60DE64D-821B-4CB0-9E33-DDA0F5CA6918}"/>
              </a:ext>
            </a:extLst>
          </p:cNvPr>
          <p:cNvSpPr/>
          <p:nvPr/>
        </p:nvSpPr>
        <p:spPr>
          <a:xfrm>
            <a:off x="9482715" y="3180401"/>
            <a:ext cx="214188" cy="214188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101A7E-B693-466E-9F64-B53AC30EF6D8}"/>
              </a:ext>
            </a:extLst>
          </p:cNvPr>
          <p:cNvSpPr/>
          <p:nvPr/>
        </p:nvSpPr>
        <p:spPr>
          <a:xfrm>
            <a:off x="9850380" y="3212687"/>
            <a:ext cx="214188" cy="214188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2EB4F99-6AA3-4940-A80A-49D2BD27BADA}"/>
              </a:ext>
            </a:extLst>
          </p:cNvPr>
          <p:cNvSpPr/>
          <p:nvPr/>
        </p:nvSpPr>
        <p:spPr>
          <a:xfrm>
            <a:off x="9653253" y="3514299"/>
            <a:ext cx="214188" cy="214188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0C22165-0B0A-43CC-9D76-899C5B223F89}"/>
              </a:ext>
            </a:extLst>
          </p:cNvPr>
          <p:cNvSpPr/>
          <p:nvPr/>
        </p:nvSpPr>
        <p:spPr>
          <a:xfrm>
            <a:off x="10189403" y="2308618"/>
            <a:ext cx="845206" cy="845206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CDE0E28-23FF-4133-AB59-19085BD74131}"/>
              </a:ext>
            </a:extLst>
          </p:cNvPr>
          <p:cNvSpPr/>
          <p:nvPr/>
        </p:nvSpPr>
        <p:spPr>
          <a:xfrm>
            <a:off x="9152051" y="2008464"/>
            <a:ext cx="845206" cy="845206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402380-0ACD-4AE8-BCC8-52B160684CAA}"/>
              </a:ext>
            </a:extLst>
          </p:cNvPr>
          <p:cNvSpPr/>
          <p:nvPr/>
        </p:nvSpPr>
        <p:spPr>
          <a:xfrm>
            <a:off x="9340510" y="2997321"/>
            <a:ext cx="845206" cy="845206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FD6CCE-C877-4672-818A-A17ABE7E3100}"/>
              </a:ext>
            </a:extLst>
          </p:cNvPr>
          <p:cNvSpPr txBox="1"/>
          <p:nvPr/>
        </p:nvSpPr>
        <p:spPr>
          <a:xfrm>
            <a:off x="9209646" y="5171364"/>
            <a:ext cx="195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클러스터링</a:t>
            </a:r>
            <a:endParaRPr lang="en-US" altLang="ko-KR" sz="28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561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710411" y="213359"/>
            <a:ext cx="285661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BB547BE-4B8B-4254-A35F-92E7B0945D3C}"/>
              </a:ext>
            </a:extLst>
          </p:cNvPr>
          <p:cNvSpPr/>
          <p:nvPr/>
        </p:nvSpPr>
        <p:spPr>
          <a:xfrm>
            <a:off x="6384402" y="2466415"/>
            <a:ext cx="366553" cy="366553"/>
          </a:xfrm>
          <a:prstGeom prst="ellipse">
            <a:avLst/>
          </a:prstGeom>
          <a:solidFill>
            <a:srgbClr val="EB535F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DD5E142-8F62-44AB-9A3D-F83EE337AC01}"/>
              </a:ext>
            </a:extLst>
          </p:cNvPr>
          <p:cNvSpPr/>
          <p:nvPr/>
        </p:nvSpPr>
        <p:spPr>
          <a:xfrm>
            <a:off x="6975089" y="2283139"/>
            <a:ext cx="366553" cy="366553"/>
          </a:xfrm>
          <a:prstGeom prst="ellipse">
            <a:avLst/>
          </a:prstGeom>
          <a:solidFill>
            <a:srgbClr val="EB535F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D3AE94A-9B80-4EA6-AB32-89581CBF8666}"/>
              </a:ext>
            </a:extLst>
          </p:cNvPr>
          <p:cNvSpPr/>
          <p:nvPr/>
        </p:nvSpPr>
        <p:spPr>
          <a:xfrm>
            <a:off x="6975089" y="2822004"/>
            <a:ext cx="366553" cy="366553"/>
          </a:xfrm>
          <a:prstGeom prst="ellipse">
            <a:avLst/>
          </a:prstGeom>
          <a:solidFill>
            <a:srgbClr val="EB535F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31A4B67-BC4B-4E11-8E91-CA442BFF33A6}"/>
              </a:ext>
            </a:extLst>
          </p:cNvPr>
          <p:cNvSpPr/>
          <p:nvPr/>
        </p:nvSpPr>
        <p:spPr>
          <a:xfrm>
            <a:off x="4934161" y="2436188"/>
            <a:ext cx="366553" cy="366553"/>
          </a:xfrm>
          <a:prstGeom prst="ellipse">
            <a:avLst/>
          </a:prstGeom>
          <a:solidFill>
            <a:srgbClr val="2D76B8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250DD3-3C60-4E43-BA32-8E3EC3631D7E}"/>
              </a:ext>
            </a:extLst>
          </p:cNvPr>
          <p:cNvSpPr/>
          <p:nvPr/>
        </p:nvSpPr>
        <p:spPr>
          <a:xfrm>
            <a:off x="5469378" y="1985865"/>
            <a:ext cx="366553" cy="366553"/>
          </a:xfrm>
          <a:prstGeom prst="ellipse">
            <a:avLst/>
          </a:prstGeom>
          <a:solidFill>
            <a:srgbClr val="2D76B8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2648B89-EB61-461C-A931-92450B7C6558}"/>
              </a:ext>
            </a:extLst>
          </p:cNvPr>
          <p:cNvSpPr/>
          <p:nvPr/>
        </p:nvSpPr>
        <p:spPr>
          <a:xfrm>
            <a:off x="4848059" y="1933703"/>
            <a:ext cx="366553" cy="366553"/>
          </a:xfrm>
          <a:prstGeom prst="ellipse">
            <a:avLst/>
          </a:prstGeom>
          <a:solidFill>
            <a:srgbClr val="2D76B8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60DE64D-821B-4CB0-9E33-DDA0F5CA6918}"/>
              </a:ext>
            </a:extLst>
          </p:cNvPr>
          <p:cNvSpPr/>
          <p:nvPr/>
        </p:nvSpPr>
        <p:spPr>
          <a:xfrm>
            <a:off x="5280816" y="3435506"/>
            <a:ext cx="366553" cy="36655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101A7E-B693-466E-9F64-B53AC30EF6D8}"/>
              </a:ext>
            </a:extLst>
          </p:cNvPr>
          <p:cNvSpPr/>
          <p:nvPr/>
        </p:nvSpPr>
        <p:spPr>
          <a:xfrm>
            <a:off x="5910023" y="3490759"/>
            <a:ext cx="366553" cy="36655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2EB4F99-6AA3-4940-A80A-49D2BD27BADA}"/>
              </a:ext>
            </a:extLst>
          </p:cNvPr>
          <p:cNvSpPr/>
          <p:nvPr/>
        </p:nvSpPr>
        <p:spPr>
          <a:xfrm>
            <a:off x="5572668" y="4006926"/>
            <a:ext cx="366553" cy="366553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0C22165-0B0A-43CC-9D76-899C5B223F89}"/>
              </a:ext>
            </a:extLst>
          </p:cNvPr>
          <p:cNvSpPr/>
          <p:nvPr/>
        </p:nvSpPr>
        <p:spPr>
          <a:xfrm>
            <a:off x="6183088" y="1979473"/>
            <a:ext cx="1446453" cy="1446453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CDE0E28-23FF-4133-AB59-19085BD74131}"/>
              </a:ext>
            </a:extLst>
          </p:cNvPr>
          <p:cNvSpPr/>
          <p:nvPr/>
        </p:nvSpPr>
        <p:spPr>
          <a:xfrm>
            <a:off x="4611640" y="1618850"/>
            <a:ext cx="1446453" cy="1446453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402380-0ACD-4AE8-BCC8-52B160684CAA}"/>
              </a:ext>
            </a:extLst>
          </p:cNvPr>
          <p:cNvSpPr/>
          <p:nvPr/>
        </p:nvSpPr>
        <p:spPr>
          <a:xfrm>
            <a:off x="5037451" y="3122190"/>
            <a:ext cx="1446453" cy="1446453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FD6CCE-C877-4672-818A-A17ABE7E3100}"/>
              </a:ext>
            </a:extLst>
          </p:cNvPr>
          <p:cNvSpPr txBox="1"/>
          <p:nvPr/>
        </p:nvSpPr>
        <p:spPr>
          <a:xfrm>
            <a:off x="4765397" y="5386716"/>
            <a:ext cx="2645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클러스터링</a:t>
            </a:r>
            <a:endParaRPr lang="en-US" altLang="ko-KR" sz="32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27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386CAB-F01A-4DA6-BC2B-429C0A5611B3}"/>
              </a:ext>
            </a:extLst>
          </p:cNvPr>
          <p:cNvSpPr/>
          <p:nvPr/>
        </p:nvSpPr>
        <p:spPr>
          <a:xfrm>
            <a:off x="707" y="0"/>
            <a:ext cx="121912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Noto Sans CJK KR Medium (TTF)" panose="020B0600000000000000" pitchFamily="50" charset="-127"/>
              <a:ea typeface="Noto Sans CJK KR Medium (TTF)" panose="020B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B8AE5-CBD0-43A8-86E1-0E674B6FF201}"/>
              </a:ext>
            </a:extLst>
          </p:cNvPr>
          <p:cNvSpPr txBox="1"/>
          <p:nvPr/>
        </p:nvSpPr>
        <p:spPr>
          <a:xfrm>
            <a:off x="2392680" y="3111642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새로움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17817-BA08-4543-91AE-C9C98600CBEA}"/>
              </a:ext>
            </a:extLst>
          </p:cNvPr>
          <p:cNvSpPr txBox="1"/>
          <p:nvPr/>
        </p:nvSpPr>
        <p:spPr>
          <a:xfrm>
            <a:off x="5135880" y="3111641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즐거움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20B57-580C-4501-B615-127EF2A0F11B}"/>
              </a:ext>
            </a:extLst>
          </p:cNvPr>
          <p:cNvSpPr txBox="1"/>
          <p:nvPr/>
        </p:nvSpPr>
        <p:spPr>
          <a:xfrm>
            <a:off x="7879080" y="3118974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KR Medium (TTF)" panose="020B0600000000000000" pitchFamily="50" charset="-127"/>
                <a:ea typeface="Noto Sans CJK KR Medium (TTF)" panose="020B0600000000000000" pitchFamily="50" charset="-127"/>
              </a:rPr>
              <a:t>전문성</a:t>
            </a:r>
          </a:p>
        </p:txBody>
      </p:sp>
    </p:spTree>
    <p:extLst>
      <p:ext uri="{BB962C8B-B14F-4D97-AF65-F5344CB8AC3E}">
        <p14:creationId xmlns:p14="http://schemas.microsoft.com/office/powerpoint/2010/main" val="3201094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F586FDA-DAFB-4FEE-B9CA-0AACF004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257" y="3269955"/>
            <a:ext cx="1136668" cy="113666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DF6246-7E41-440D-9B68-E077047AAA2D}"/>
              </a:ext>
            </a:extLst>
          </p:cNvPr>
          <p:cNvSpPr/>
          <p:nvPr/>
        </p:nvSpPr>
        <p:spPr>
          <a:xfrm>
            <a:off x="13560940" y="2888046"/>
            <a:ext cx="6860660" cy="1899139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BAB6502-5CFD-48BD-85F1-F55AB2C8E27A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A869B08-1241-4C44-919B-F0F629E04E9F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D5771A46-2F2B-4B03-8E49-73C84EE092B8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0CB552B-A88A-46C6-B830-5AE916E64A1C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570F709-E135-4F93-9FBF-0C33DBACD4E8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A23441CD-7CE7-483D-9662-E71FBD5A2B90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6C5A6C-348C-44D5-B2DA-78C865192D19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C748987-ED8E-495D-B68A-51B54F4426FB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2A8A6E6-CBC3-4D53-99C2-70BBED56886F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CB9340-356E-4AEC-857B-7489446AE657}"/>
              </a:ext>
            </a:extLst>
          </p:cNvPr>
          <p:cNvSpPr/>
          <p:nvPr/>
        </p:nvSpPr>
        <p:spPr>
          <a:xfrm flipH="1">
            <a:off x="6067028" y="3400028"/>
            <a:ext cx="57943" cy="57943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29971FF-DA67-47B8-B280-67AC0E33703E}"/>
              </a:ext>
            </a:extLst>
          </p:cNvPr>
          <p:cNvSpPr/>
          <p:nvPr/>
        </p:nvSpPr>
        <p:spPr>
          <a:xfrm flipH="1">
            <a:off x="6067028" y="3400028"/>
            <a:ext cx="57943" cy="57943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A4CCF8C-56B8-4BFC-9E32-DFE951A73F51}"/>
              </a:ext>
            </a:extLst>
          </p:cNvPr>
          <p:cNvSpPr/>
          <p:nvPr/>
        </p:nvSpPr>
        <p:spPr>
          <a:xfrm flipH="1">
            <a:off x="6067028" y="3400028"/>
            <a:ext cx="57943" cy="57943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74484B-2CE4-4329-B23A-2B758B7D0330}"/>
              </a:ext>
            </a:extLst>
          </p:cNvPr>
          <p:cNvSpPr txBox="1"/>
          <p:nvPr/>
        </p:nvSpPr>
        <p:spPr>
          <a:xfrm flipH="1">
            <a:off x="5992567" y="3359750"/>
            <a:ext cx="206865" cy="138499"/>
          </a:xfrm>
          <a:prstGeom prst="rect">
            <a:avLst/>
          </a:prstGeom>
          <a:noFill/>
          <a:ln>
            <a:solidFill>
              <a:srgbClr val="DAE3F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" dirty="0">
                <a:solidFill>
                  <a:srgbClr val="DAE3F3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클러스터링</a:t>
            </a:r>
            <a:endParaRPr lang="en-US" altLang="ko-KR" sz="100" dirty="0">
              <a:solidFill>
                <a:srgbClr val="DAE3F3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83" name="Picture 6" descr="tensorflow에 대한 이미지 검색결과">
            <a:extLst>
              <a:ext uri="{FF2B5EF4-FFF2-40B4-BE49-F238E27FC236}">
                <a16:creationId xmlns:a16="http://schemas.microsoft.com/office/drawing/2014/main" id="{7C724967-43DB-4DEE-888A-0C8E42794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755" y="2070815"/>
            <a:ext cx="2540938" cy="271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Google">
            <a:extLst>
              <a:ext uri="{FF2B5EF4-FFF2-40B4-BE49-F238E27FC236}">
                <a16:creationId xmlns:a16="http://schemas.microsoft.com/office/drawing/2014/main" id="{3FF1017C-B647-43A0-8EA8-5E0AD1D21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33" y="4960223"/>
            <a:ext cx="2529461" cy="8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 descr="클립아트이(가) 표시된 사진&#10;&#10;자동 생성된 설명">
            <a:extLst>
              <a:ext uri="{FF2B5EF4-FFF2-40B4-BE49-F238E27FC236}">
                <a16:creationId xmlns:a16="http://schemas.microsoft.com/office/drawing/2014/main" id="{687377EB-626F-4379-96B2-31AD59A59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940" y="3150166"/>
            <a:ext cx="7309728" cy="1461945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E3DC93D2-58AC-46C0-ADF7-744DBCDF6CAF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7B57909-D987-4B42-A082-477247AFE3EB}"/>
              </a:ext>
            </a:extLst>
          </p:cNvPr>
          <p:cNvSpPr txBox="1"/>
          <p:nvPr/>
        </p:nvSpPr>
        <p:spPr>
          <a:xfrm>
            <a:off x="4710411" y="213359"/>
            <a:ext cx="285661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90817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F586FDA-DAFB-4FEE-B9CA-0AACF004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257" y="3269955"/>
            <a:ext cx="1136668" cy="113666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DF6246-7E41-440D-9B68-E077047AAA2D}"/>
              </a:ext>
            </a:extLst>
          </p:cNvPr>
          <p:cNvSpPr/>
          <p:nvPr/>
        </p:nvSpPr>
        <p:spPr>
          <a:xfrm>
            <a:off x="13560940" y="2888046"/>
            <a:ext cx="6860660" cy="1899139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BAB6502-5CFD-48BD-85F1-F55AB2C8E27A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A869B08-1241-4C44-919B-F0F629E04E9F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D5771A46-2F2B-4B03-8E49-73C84EE092B8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0CB552B-A88A-46C6-B830-5AE916E64A1C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570F709-E135-4F93-9FBF-0C33DBACD4E8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A23441CD-7CE7-483D-9662-E71FBD5A2B90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6C5A6C-348C-44D5-B2DA-78C865192D19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C748987-ED8E-495D-B68A-51B54F4426FB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2A8A6E6-CBC3-4D53-99C2-70BBED56886F}"/>
              </a:ext>
            </a:extLst>
          </p:cNvPr>
          <p:cNvSpPr/>
          <p:nvPr/>
        </p:nvSpPr>
        <p:spPr>
          <a:xfrm flipH="1">
            <a:off x="6073140" y="3406140"/>
            <a:ext cx="45719" cy="45719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CB9340-356E-4AEC-857B-7489446AE657}"/>
              </a:ext>
            </a:extLst>
          </p:cNvPr>
          <p:cNvSpPr/>
          <p:nvPr/>
        </p:nvSpPr>
        <p:spPr>
          <a:xfrm flipH="1">
            <a:off x="6067028" y="3400028"/>
            <a:ext cx="57943" cy="57943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29971FF-DA67-47B8-B280-67AC0E33703E}"/>
              </a:ext>
            </a:extLst>
          </p:cNvPr>
          <p:cNvSpPr/>
          <p:nvPr/>
        </p:nvSpPr>
        <p:spPr>
          <a:xfrm flipH="1">
            <a:off x="6067028" y="3400028"/>
            <a:ext cx="57943" cy="57943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A4CCF8C-56B8-4BFC-9E32-DFE951A73F51}"/>
              </a:ext>
            </a:extLst>
          </p:cNvPr>
          <p:cNvSpPr/>
          <p:nvPr/>
        </p:nvSpPr>
        <p:spPr>
          <a:xfrm flipH="1">
            <a:off x="6067028" y="3400028"/>
            <a:ext cx="57943" cy="57943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74484B-2CE4-4329-B23A-2B758B7D0330}"/>
              </a:ext>
            </a:extLst>
          </p:cNvPr>
          <p:cNvSpPr txBox="1"/>
          <p:nvPr/>
        </p:nvSpPr>
        <p:spPr>
          <a:xfrm flipH="1">
            <a:off x="5992567" y="3359750"/>
            <a:ext cx="206865" cy="138499"/>
          </a:xfrm>
          <a:prstGeom prst="rect">
            <a:avLst/>
          </a:prstGeom>
          <a:noFill/>
          <a:ln>
            <a:solidFill>
              <a:srgbClr val="DAE3F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" dirty="0">
                <a:solidFill>
                  <a:srgbClr val="DAE3F3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클러스터링</a:t>
            </a:r>
            <a:endParaRPr lang="en-US" altLang="ko-KR" sz="100" dirty="0">
              <a:solidFill>
                <a:srgbClr val="DAE3F3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83" name="Picture 6" descr="tensorflow에 대한 이미지 검색결과">
            <a:extLst>
              <a:ext uri="{FF2B5EF4-FFF2-40B4-BE49-F238E27FC236}">
                <a16:creationId xmlns:a16="http://schemas.microsoft.com/office/drawing/2014/main" id="{7C724967-43DB-4DEE-888A-0C8E42794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755" y="2070815"/>
            <a:ext cx="2540938" cy="271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Google">
            <a:extLst>
              <a:ext uri="{FF2B5EF4-FFF2-40B4-BE49-F238E27FC236}">
                <a16:creationId xmlns:a16="http://schemas.microsoft.com/office/drawing/2014/main" id="{3FF1017C-B647-43A0-8EA8-5E0AD1D21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33" y="4960223"/>
            <a:ext cx="2529461" cy="8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 descr="클립아트이(가) 표시된 사진&#10;&#10;자동 생성된 설명">
            <a:extLst>
              <a:ext uri="{FF2B5EF4-FFF2-40B4-BE49-F238E27FC236}">
                <a16:creationId xmlns:a16="http://schemas.microsoft.com/office/drawing/2014/main" id="{687377EB-626F-4379-96B2-31AD59A59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940" y="3150166"/>
            <a:ext cx="7309728" cy="1461945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E3DC93D2-58AC-46C0-ADF7-744DBCDF6CAF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7B57909-D987-4B42-A082-477247AFE3EB}"/>
              </a:ext>
            </a:extLst>
          </p:cNvPr>
          <p:cNvSpPr txBox="1"/>
          <p:nvPr/>
        </p:nvSpPr>
        <p:spPr>
          <a:xfrm>
            <a:off x="4710411" y="213359"/>
            <a:ext cx="285661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3540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F586FDA-DAFB-4FEE-B9CA-0AACF0048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11" y="3161302"/>
            <a:ext cx="1136668" cy="113666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DF6246-7E41-440D-9B68-E077047AAA2D}"/>
              </a:ext>
            </a:extLst>
          </p:cNvPr>
          <p:cNvSpPr/>
          <p:nvPr/>
        </p:nvSpPr>
        <p:spPr>
          <a:xfrm>
            <a:off x="2259894" y="2779393"/>
            <a:ext cx="6860660" cy="1899139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BAB6502-5CFD-48BD-85F1-F55AB2C8E27A}"/>
              </a:ext>
            </a:extLst>
          </p:cNvPr>
          <p:cNvSpPr/>
          <p:nvPr/>
        </p:nvSpPr>
        <p:spPr>
          <a:xfrm flipH="1">
            <a:off x="-5227906" y="3406140"/>
            <a:ext cx="45719" cy="45719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A869B08-1241-4C44-919B-F0F629E04E9F}"/>
              </a:ext>
            </a:extLst>
          </p:cNvPr>
          <p:cNvSpPr/>
          <p:nvPr/>
        </p:nvSpPr>
        <p:spPr>
          <a:xfrm flipH="1">
            <a:off x="-5227906" y="3406140"/>
            <a:ext cx="45719" cy="45719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D5771A46-2F2B-4B03-8E49-73C84EE092B8}"/>
              </a:ext>
            </a:extLst>
          </p:cNvPr>
          <p:cNvSpPr/>
          <p:nvPr/>
        </p:nvSpPr>
        <p:spPr>
          <a:xfrm flipH="1">
            <a:off x="-5227906" y="3406140"/>
            <a:ext cx="45719" cy="45719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0CB552B-A88A-46C6-B830-5AE916E64A1C}"/>
              </a:ext>
            </a:extLst>
          </p:cNvPr>
          <p:cNvSpPr/>
          <p:nvPr/>
        </p:nvSpPr>
        <p:spPr>
          <a:xfrm flipH="1">
            <a:off x="-5227906" y="3406140"/>
            <a:ext cx="45719" cy="45719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570F709-E135-4F93-9FBF-0C33DBACD4E8}"/>
              </a:ext>
            </a:extLst>
          </p:cNvPr>
          <p:cNvSpPr/>
          <p:nvPr/>
        </p:nvSpPr>
        <p:spPr>
          <a:xfrm flipH="1">
            <a:off x="-5227906" y="3406140"/>
            <a:ext cx="45719" cy="45719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A23441CD-7CE7-483D-9662-E71FBD5A2B90}"/>
              </a:ext>
            </a:extLst>
          </p:cNvPr>
          <p:cNvSpPr/>
          <p:nvPr/>
        </p:nvSpPr>
        <p:spPr>
          <a:xfrm flipH="1">
            <a:off x="-5227906" y="3406140"/>
            <a:ext cx="45719" cy="45719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6C5A6C-348C-44D5-B2DA-78C865192D19}"/>
              </a:ext>
            </a:extLst>
          </p:cNvPr>
          <p:cNvSpPr/>
          <p:nvPr/>
        </p:nvSpPr>
        <p:spPr>
          <a:xfrm flipH="1">
            <a:off x="-5227906" y="3406140"/>
            <a:ext cx="45719" cy="45719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C748987-ED8E-495D-B68A-51B54F4426FB}"/>
              </a:ext>
            </a:extLst>
          </p:cNvPr>
          <p:cNvSpPr/>
          <p:nvPr/>
        </p:nvSpPr>
        <p:spPr>
          <a:xfrm flipH="1">
            <a:off x="-5227906" y="3406140"/>
            <a:ext cx="45719" cy="45719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2A8A6E6-CBC3-4D53-99C2-70BBED56886F}"/>
              </a:ext>
            </a:extLst>
          </p:cNvPr>
          <p:cNvSpPr/>
          <p:nvPr/>
        </p:nvSpPr>
        <p:spPr>
          <a:xfrm flipH="1">
            <a:off x="-5227906" y="3406140"/>
            <a:ext cx="45719" cy="45719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CB9340-356E-4AEC-857B-7489446AE657}"/>
              </a:ext>
            </a:extLst>
          </p:cNvPr>
          <p:cNvSpPr/>
          <p:nvPr/>
        </p:nvSpPr>
        <p:spPr>
          <a:xfrm flipH="1">
            <a:off x="-5234018" y="3400028"/>
            <a:ext cx="57943" cy="57943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29971FF-DA67-47B8-B280-67AC0E33703E}"/>
              </a:ext>
            </a:extLst>
          </p:cNvPr>
          <p:cNvSpPr/>
          <p:nvPr/>
        </p:nvSpPr>
        <p:spPr>
          <a:xfrm flipH="1">
            <a:off x="-5234018" y="3400028"/>
            <a:ext cx="57943" cy="57943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A4CCF8C-56B8-4BFC-9E32-DFE951A73F51}"/>
              </a:ext>
            </a:extLst>
          </p:cNvPr>
          <p:cNvSpPr/>
          <p:nvPr/>
        </p:nvSpPr>
        <p:spPr>
          <a:xfrm flipH="1">
            <a:off x="-5234018" y="3400028"/>
            <a:ext cx="57943" cy="57943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74484B-2CE4-4329-B23A-2B758B7D0330}"/>
              </a:ext>
            </a:extLst>
          </p:cNvPr>
          <p:cNvSpPr txBox="1"/>
          <p:nvPr/>
        </p:nvSpPr>
        <p:spPr>
          <a:xfrm flipH="1">
            <a:off x="-5308479" y="3359750"/>
            <a:ext cx="206865" cy="138499"/>
          </a:xfrm>
          <a:prstGeom prst="rect">
            <a:avLst/>
          </a:prstGeom>
          <a:noFill/>
          <a:ln>
            <a:solidFill>
              <a:srgbClr val="DAE3F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" dirty="0">
                <a:solidFill>
                  <a:srgbClr val="DAE3F3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클러스터링</a:t>
            </a:r>
            <a:endParaRPr lang="en-US" altLang="ko-KR" sz="100" dirty="0">
              <a:solidFill>
                <a:srgbClr val="DAE3F3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83" name="Picture 6" descr="tensorflow에 대한 이미지 검색결과">
            <a:extLst>
              <a:ext uri="{FF2B5EF4-FFF2-40B4-BE49-F238E27FC236}">
                <a16:creationId xmlns:a16="http://schemas.microsoft.com/office/drawing/2014/main" id="{7C724967-43DB-4DEE-888A-0C8E42794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7291" y="2070815"/>
            <a:ext cx="2540938" cy="271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Google">
            <a:extLst>
              <a:ext uri="{FF2B5EF4-FFF2-40B4-BE49-F238E27FC236}">
                <a16:creationId xmlns:a16="http://schemas.microsoft.com/office/drawing/2014/main" id="{3FF1017C-B647-43A0-8EA8-5E0AD1D21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4413" y="4960223"/>
            <a:ext cx="2529461" cy="8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 descr="클립아트이(가) 표시된 사진&#10;&#10;자동 생성된 설명">
            <a:extLst>
              <a:ext uri="{FF2B5EF4-FFF2-40B4-BE49-F238E27FC236}">
                <a16:creationId xmlns:a16="http://schemas.microsoft.com/office/drawing/2014/main" id="{687377EB-626F-4379-96B2-31AD59A59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94" y="3041513"/>
            <a:ext cx="7309728" cy="14619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A27CC0-B9B2-43A5-A0DF-5F50D85699B9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730449-1637-4A72-B1F8-837C8648ED64}"/>
              </a:ext>
            </a:extLst>
          </p:cNvPr>
          <p:cNvSpPr txBox="1"/>
          <p:nvPr/>
        </p:nvSpPr>
        <p:spPr>
          <a:xfrm>
            <a:off x="4710411" y="213359"/>
            <a:ext cx="285661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03327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710411" y="213359"/>
            <a:ext cx="285661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BB547BE-4B8B-4254-A35F-92E7B0945D3C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DD5E142-8F62-44AB-9A3D-F83EE337AC01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D3AE94A-9B80-4EA6-AB32-89581CBF8666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31A4B67-BC4B-4E11-8E91-CA442BFF33A6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250DD3-3C60-4E43-BA32-8E3EC3631D7E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2648B89-EB61-461C-A931-92450B7C6558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60DE64D-821B-4CB0-9E33-DDA0F5CA6918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7101A7E-B693-466E-9F64-B53AC30EF6D8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2EB4F99-6AA3-4940-A80A-49D2BD27BADA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0C22165-0B0A-43CC-9D76-899C5B223F89}"/>
              </a:ext>
            </a:extLst>
          </p:cNvPr>
          <p:cNvSpPr/>
          <p:nvPr/>
        </p:nvSpPr>
        <p:spPr>
          <a:xfrm>
            <a:off x="-2332359" y="3385962"/>
            <a:ext cx="45720" cy="86074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CDE0E28-23FF-4133-AB59-19085BD74131}"/>
              </a:ext>
            </a:extLst>
          </p:cNvPr>
          <p:cNvSpPr/>
          <p:nvPr/>
        </p:nvSpPr>
        <p:spPr>
          <a:xfrm>
            <a:off x="-2332359" y="3385962"/>
            <a:ext cx="45720" cy="86074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402380-0ACD-4AE8-BCC8-52B160684CAA}"/>
              </a:ext>
            </a:extLst>
          </p:cNvPr>
          <p:cNvSpPr/>
          <p:nvPr/>
        </p:nvSpPr>
        <p:spPr>
          <a:xfrm>
            <a:off x="-2332359" y="3385962"/>
            <a:ext cx="45720" cy="86074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FD6CCE-C877-4672-818A-A17ABE7E3100}"/>
              </a:ext>
            </a:extLst>
          </p:cNvPr>
          <p:cNvSpPr txBox="1"/>
          <p:nvPr/>
        </p:nvSpPr>
        <p:spPr>
          <a:xfrm flipH="1">
            <a:off x="-2332358" y="3344361"/>
            <a:ext cx="45719" cy="169277"/>
          </a:xfrm>
          <a:prstGeom prst="rect">
            <a:avLst/>
          </a:prstGeom>
          <a:noFill/>
          <a:ln>
            <a:solidFill>
              <a:srgbClr val="DAE3F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" dirty="0">
                <a:solidFill>
                  <a:srgbClr val="DAE3F3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클러스터링</a:t>
            </a:r>
            <a:endParaRPr lang="en-US" altLang="ko-KR" sz="100" dirty="0">
              <a:solidFill>
                <a:srgbClr val="DAE3F3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99F9D8-145A-4A6C-96E8-173931BF327F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3ECB93A-F0CF-4E1F-9642-B72EAED359F7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2594852-866E-47E6-9649-CB3C6F359FAE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EB535F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CAE2B2F-C421-4058-B71F-B56C78C0C7DE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E1AE12D-6C0B-472E-AF86-02B9C2C29A05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0B7A31E-1BDD-43DD-909F-6856065358CF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2D76B8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D372689-099B-464A-ACF1-48A24C9EAE8E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B1500BD-3DA7-4FB2-A2F5-FD446F3F5B0A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F1636E6-591C-4D05-B952-1FFF64588EC7}"/>
              </a:ext>
            </a:extLst>
          </p:cNvPr>
          <p:cNvSpPr/>
          <p:nvPr/>
        </p:nvSpPr>
        <p:spPr>
          <a:xfrm>
            <a:off x="-2332359" y="3406139"/>
            <a:ext cx="45720" cy="45720"/>
          </a:xfrm>
          <a:prstGeom prst="ellipse">
            <a:avLst/>
          </a:prstGeom>
          <a:solidFill>
            <a:srgbClr val="FFC000"/>
          </a:soli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725036F-15A1-4A7E-B3B6-B386A9C90D86}"/>
              </a:ext>
            </a:extLst>
          </p:cNvPr>
          <p:cNvSpPr/>
          <p:nvPr/>
        </p:nvSpPr>
        <p:spPr>
          <a:xfrm>
            <a:off x="-2332359" y="3385962"/>
            <a:ext cx="45720" cy="86074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88E1BA-95B8-4094-B949-50BE724CBE33}"/>
              </a:ext>
            </a:extLst>
          </p:cNvPr>
          <p:cNvSpPr/>
          <p:nvPr/>
        </p:nvSpPr>
        <p:spPr>
          <a:xfrm>
            <a:off x="-2332359" y="3385962"/>
            <a:ext cx="45720" cy="86074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8A41303-D371-41F1-AD6E-BF447C66A6A2}"/>
              </a:ext>
            </a:extLst>
          </p:cNvPr>
          <p:cNvSpPr/>
          <p:nvPr/>
        </p:nvSpPr>
        <p:spPr>
          <a:xfrm>
            <a:off x="-2332359" y="3385962"/>
            <a:ext cx="45720" cy="86074"/>
          </a:xfrm>
          <a:prstGeom prst="ellipse">
            <a:avLst/>
          </a:prstGeom>
          <a:noFill/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9F4116-E959-4B4C-B8D4-65CF101820D9}"/>
              </a:ext>
            </a:extLst>
          </p:cNvPr>
          <p:cNvSpPr txBox="1"/>
          <p:nvPr/>
        </p:nvSpPr>
        <p:spPr>
          <a:xfrm flipH="1">
            <a:off x="-2332358" y="3344361"/>
            <a:ext cx="45719" cy="169277"/>
          </a:xfrm>
          <a:prstGeom prst="rect">
            <a:avLst/>
          </a:prstGeom>
          <a:noFill/>
          <a:ln>
            <a:solidFill>
              <a:srgbClr val="DAE3F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" dirty="0">
                <a:solidFill>
                  <a:srgbClr val="DAE3F3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클러스터링</a:t>
            </a:r>
            <a:endParaRPr lang="en-US" altLang="ko-KR" sz="100" dirty="0">
              <a:solidFill>
                <a:srgbClr val="DAE3F3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55" name="Picture 6" descr="tensorflow에 대한 이미지 검색결과">
            <a:extLst>
              <a:ext uri="{FF2B5EF4-FFF2-40B4-BE49-F238E27FC236}">
                <a16:creationId xmlns:a16="http://schemas.microsoft.com/office/drawing/2014/main" id="{18589FCB-DF6B-47A1-8A75-3BBFC0505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9968" y="2070815"/>
            <a:ext cx="2540938" cy="271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Google">
            <a:extLst>
              <a:ext uri="{FF2B5EF4-FFF2-40B4-BE49-F238E27FC236}">
                <a16:creationId xmlns:a16="http://schemas.microsoft.com/office/drawing/2014/main" id="{72F80C7D-94F6-4AC0-A08C-A7966C31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7090" y="4960223"/>
            <a:ext cx="2529461" cy="8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B2B5B3E-5343-4BC6-9F40-CF64DA769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78" y="1511664"/>
            <a:ext cx="1136668" cy="11366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7B3DE3-7440-425A-B9FC-98B570DE50FE}"/>
              </a:ext>
            </a:extLst>
          </p:cNvPr>
          <p:cNvSpPr/>
          <p:nvPr/>
        </p:nvSpPr>
        <p:spPr>
          <a:xfrm>
            <a:off x="2235861" y="2779392"/>
            <a:ext cx="6860660" cy="1899139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 descr="클립아트이(가) 표시된 사진&#10;&#10;자동 생성된 설명">
            <a:extLst>
              <a:ext uri="{FF2B5EF4-FFF2-40B4-BE49-F238E27FC236}">
                <a16:creationId xmlns:a16="http://schemas.microsoft.com/office/drawing/2014/main" id="{2BB368D8-2B2E-4419-81A4-39203376F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94" y="3041513"/>
            <a:ext cx="7309728" cy="14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A56F9B-7E63-4D79-9939-2D366C7258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2148840" y="2644170"/>
            <a:ext cx="7894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그래서</a:t>
            </a:r>
            <a:endParaRPr lang="en-US" altLang="ko-KR" sz="4800" b="1" dirty="0">
              <a:solidFill>
                <a:schemeClr val="bg1"/>
              </a:soli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왜 </a:t>
            </a:r>
            <a:r>
              <a:rPr lang="en-US" altLang="ko-KR" sz="6000" b="1" dirty="0" err="1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r>
              <a:rPr lang="ko-KR" altLang="en-US" sz="48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를 </a:t>
            </a:r>
            <a:r>
              <a:rPr lang="ko-KR" altLang="en-US" sz="4800" b="1" dirty="0" err="1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썼어</a:t>
            </a:r>
            <a:r>
              <a:rPr lang="en-US" altLang="ko-KR" sz="4800" b="1" dirty="0">
                <a:solidFill>
                  <a:schemeClr val="bg1"/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586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hasBounce="1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710411" y="213359"/>
            <a:ext cx="285661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8198" name="Picture 6" descr="pytorch에 대한 이미지 검색결과">
            <a:extLst>
              <a:ext uri="{FF2B5EF4-FFF2-40B4-BE49-F238E27FC236}">
                <a16:creationId xmlns:a16="http://schemas.microsoft.com/office/drawing/2014/main" id="{CC78613F-0D45-4821-8883-C7C99BF0A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90" y="124206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4651140-E3FF-4D63-BEE4-AED44A97D91D}"/>
              </a:ext>
            </a:extLst>
          </p:cNvPr>
          <p:cNvSpPr txBox="1"/>
          <p:nvPr/>
        </p:nvSpPr>
        <p:spPr>
          <a:xfrm>
            <a:off x="1965960" y="4886175"/>
            <a:ext cx="789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유연함</a:t>
            </a:r>
            <a:r>
              <a:rPr lang="en-US" altLang="ko-KR" sz="40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      </a:t>
            </a:r>
            <a:r>
              <a:rPr lang="ko-KR" altLang="en-US" sz="40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간결함</a:t>
            </a:r>
            <a:r>
              <a:rPr lang="en-US" altLang="ko-KR" sz="40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      </a:t>
            </a:r>
            <a:r>
              <a:rPr lang="ko-KR" altLang="en-US" sz="40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속도</a:t>
            </a:r>
            <a:endParaRPr lang="en-US" altLang="ko-KR" sz="40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68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60000"/>
              <a:lumOff val="4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710411" y="213359"/>
            <a:ext cx="285661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8198" name="Picture 6" descr="pytorch에 대한 이미지 검색결과">
            <a:extLst>
              <a:ext uri="{FF2B5EF4-FFF2-40B4-BE49-F238E27FC236}">
                <a16:creationId xmlns:a16="http://schemas.microsoft.com/office/drawing/2014/main" id="{CC78613F-0D45-4821-8883-C7C99BF0A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90" y="124206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4651140-E3FF-4D63-BEE4-AED44A97D91D}"/>
              </a:ext>
            </a:extLst>
          </p:cNvPr>
          <p:cNvSpPr txBox="1"/>
          <p:nvPr/>
        </p:nvSpPr>
        <p:spPr>
          <a:xfrm>
            <a:off x="1965960" y="4886175"/>
            <a:ext cx="789432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유연함</a:t>
            </a:r>
            <a:r>
              <a:rPr lang="en-US" altLang="ko-KR" sz="40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      </a:t>
            </a:r>
            <a:r>
              <a:rPr lang="ko-KR" altLang="en-US" sz="7200" b="1" dirty="0">
                <a:gradFill flip="none" rotWithShape="1">
                  <a:gsLst>
                    <a:gs pos="50000">
                      <a:srgbClr val="FD7D5D"/>
                    </a:gs>
                    <a:gs pos="0">
                      <a:srgbClr val="FE924B">
                        <a:lumMod val="100000"/>
                      </a:srgbClr>
                    </a:gs>
                    <a:gs pos="100000">
                      <a:srgbClr val="FC676F"/>
                    </a:gs>
                  </a:gsLst>
                  <a:lin ang="0" scaled="1"/>
                  <a:tileRect/>
                </a:gra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간결함</a:t>
            </a:r>
            <a:r>
              <a:rPr lang="en-US" altLang="ko-KR" sz="40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      </a:t>
            </a:r>
            <a:r>
              <a:rPr lang="ko-KR" altLang="en-US" sz="4000" b="1" dirty="0"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속도</a:t>
            </a:r>
            <a:endParaRPr lang="en-US" altLang="ko-KR" sz="4000" b="1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71DD68-C5D2-4EF3-8266-ECA728791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940" y="1242060"/>
            <a:ext cx="3650296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1D84D7-107A-4D38-8321-F19D93A3AC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21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2148840" y="2644170"/>
            <a:ext cx="7894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>
                <a:gradFill>
                  <a:gsLst>
                    <a:gs pos="0">
                      <a:srgbClr val="FF0D47">
                        <a:lumMod val="55000"/>
                        <a:lumOff val="45000"/>
                      </a:srgbClr>
                    </a:gs>
                    <a:gs pos="50000">
                      <a:srgbClr val="FF5D70"/>
                    </a:gs>
                    <a:gs pos="100000">
                      <a:srgbClr val="FFAD98">
                        <a:lumMod val="82000"/>
                      </a:srgbClr>
                    </a:gs>
                  </a:gsLst>
                  <a:lin ang="0" scaled="0"/>
                </a:gradFill>
                <a:latin typeface="빙그레체Ⅱ" panose="02030503000000000000" pitchFamily="18" charset="-127"/>
                <a:ea typeface="빙그레체Ⅱ" panose="02030503000000000000" pitchFamily="18" charset="-127"/>
              </a:rPr>
              <a:t>라즈베리파이로</a:t>
            </a:r>
            <a:endParaRPr lang="en-US" altLang="ko-KR" sz="4800" b="1" dirty="0">
              <a:gradFill>
                <a:gsLst>
                  <a:gs pos="0">
                    <a:srgbClr val="FF0D47">
                      <a:lumMod val="55000"/>
                      <a:lumOff val="45000"/>
                    </a:srgbClr>
                  </a:gs>
                  <a:gs pos="50000">
                    <a:srgbClr val="FF5D70"/>
                  </a:gs>
                  <a:gs pos="100000">
                    <a:srgbClr val="FFAD98">
                      <a:lumMod val="82000"/>
                    </a:srgbClr>
                  </a:gs>
                </a:gsLst>
                <a:lin ang="0" scaled="0"/>
              </a:gra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ko-KR" altLang="en-US" sz="4800" b="1" dirty="0">
                <a:gradFill>
                  <a:gsLst>
                    <a:gs pos="0">
                      <a:srgbClr val="FF0D47">
                        <a:lumMod val="55000"/>
                        <a:lumOff val="45000"/>
                      </a:srgbClr>
                    </a:gs>
                    <a:gs pos="50000">
                      <a:srgbClr val="FF5D70"/>
                    </a:gs>
                    <a:gs pos="100000">
                      <a:srgbClr val="FFAD98">
                        <a:lumMod val="82000"/>
                      </a:srgbClr>
                    </a:gs>
                  </a:gsLst>
                  <a:lin ang="0" scaled="0"/>
                </a:gradFill>
                <a:latin typeface="빙그레체Ⅱ" panose="02030503000000000000" pitchFamily="18" charset="-127"/>
                <a:ea typeface="빙그레체Ⅱ" panose="02030503000000000000" pitchFamily="18" charset="-127"/>
              </a:rPr>
              <a:t>동작시키면 너무 느리지 않아</a:t>
            </a:r>
            <a:r>
              <a:rPr lang="en-US" altLang="ko-KR" sz="4800" b="1" dirty="0">
                <a:gradFill>
                  <a:gsLst>
                    <a:gs pos="0">
                      <a:srgbClr val="FF0D47">
                        <a:lumMod val="55000"/>
                        <a:lumOff val="45000"/>
                      </a:srgbClr>
                    </a:gs>
                    <a:gs pos="50000">
                      <a:srgbClr val="FF5D70"/>
                    </a:gs>
                    <a:gs pos="100000">
                      <a:srgbClr val="FFAD98">
                        <a:lumMod val="82000"/>
                      </a:srgbClr>
                    </a:gs>
                  </a:gsLst>
                  <a:lin ang="0" scaled="0"/>
                </a:gradFill>
                <a:latin typeface="빙그레체Ⅱ" panose="02030503000000000000" pitchFamily="18" charset="-127"/>
                <a:ea typeface="빙그레체Ⅱ" panose="02030503000000000000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955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hasBounce="1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CF2E4D3-C15F-4FC3-BE41-389DAC8A2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85" y="2912745"/>
            <a:ext cx="135424" cy="1354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E68B3-EE8A-4A7B-93F1-B1BC9123602B}"/>
              </a:ext>
            </a:extLst>
          </p:cNvPr>
          <p:cNvSpPr txBox="1"/>
          <p:nvPr/>
        </p:nvSpPr>
        <p:spPr>
          <a:xfrm>
            <a:off x="2148840" y="1718195"/>
            <a:ext cx="7894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>
                <a:gradFill>
                  <a:gsLst>
                    <a:gs pos="0">
                      <a:srgbClr val="FF0D47">
                        <a:lumMod val="55000"/>
                        <a:lumOff val="45000"/>
                      </a:srgbClr>
                    </a:gs>
                    <a:gs pos="50000">
                      <a:srgbClr val="FF5D70"/>
                    </a:gs>
                    <a:gs pos="100000">
                      <a:srgbClr val="FFAD98">
                        <a:lumMod val="76000"/>
                      </a:srgbClr>
                    </a:gs>
                  </a:gsLst>
                  <a:lin ang="0" scaled="0"/>
                </a:gradFill>
                <a:latin typeface="빙그레체Ⅱ" panose="02030503000000000000" pitchFamily="18" charset="-127"/>
                <a:ea typeface="빙그레체Ⅱ" panose="02030503000000000000" pitchFamily="18" charset="-127"/>
              </a:rPr>
              <a:t>라즈베리파이로</a:t>
            </a:r>
            <a:endParaRPr lang="en-US" altLang="ko-KR" sz="4800" b="1" dirty="0">
              <a:gradFill>
                <a:gsLst>
                  <a:gs pos="0">
                    <a:srgbClr val="FF0D47">
                      <a:lumMod val="55000"/>
                      <a:lumOff val="45000"/>
                    </a:srgbClr>
                  </a:gs>
                  <a:gs pos="50000">
                    <a:srgbClr val="FF5D70"/>
                  </a:gs>
                  <a:gs pos="100000">
                    <a:srgbClr val="FFAD98">
                      <a:lumMod val="76000"/>
                    </a:srgbClr>
                  </a:gs>
                </a:gsLst>
                <a:lin ang="0" scaled="0"/>
              </a:gra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ko-KR" altLang="en-US" sz="4800" b="1" dirty="0">
                <a:gradFill>
                  <a:gsLst>
                    <a:gs pos="0">
                      <a:srgbClr val="FF0D47">
                        <a:lumMod val="55000"/>
                        <a:lumOff val="45000"/>
                      </a:srgbClr>
                    </a:gs>
                    <a:gs pos="50000">
                      <a:srgbClr val="FF5D70"/>
                    </a:gs>
                    <a:gs pos="100000">
                      <a:srgbClr val="FFAD98">
                        <a:lumMod val="76000"/>
                      </a:srgbClr>
                    </a:gs>
                  </a:gsLst>
                  <a:lin ang="0" scaled="0"/>
                </a:gradFill>
                <a:latin typeface="빙그레체Ⅱ" panose="02030503000000000000" pitchFamily="18" charset="-127"/>
                <a:ea typeface="빙그레체Ⅱ" panose="02030503000000000000" pitchFamily="18" charset="-127"/>
              </a:rPr>
              <a:t>동작시키면 너무 느리지 않아</a:t>
            </a:r>
            <a:r>
              <a:rPr lang="en-US" altLang="ko-KR" sz="4800" b="1" dirty="0">
                <a:gradFill>
                  <a:gsLst>
                    <a:gs pos="0">
                      <a:srgbClr val="FF0D47">
                        <a:lumMod val="55000"/>
                        <a:lumOff val="45000"/>
                      </a:srgbClr>
                    </a:gs>
                    <a:gs pos="50000">
                      <a:srgbClr val="FF5D70"/>
                    </a:gs>
                    <a:gs pos="100000">
                      <a:srgbClr val="FFAD98">
                        <a:lumMod val="76000"/>
                      </a:srgbClr>
                    </a:gs>
                  </a:gsLst>
                  <a:lin ang="0" scaled="0"/>
                </a:gradFill>
                <a:latin typeface="빙그레체Ⅱ" panose="02030503000000000000" pitchFamily="18" charset="-127"/>
                <a:ea typeface="빙그레체Ⅱ" panose="02030503000000000000" pitchFamily="18" charset="-127"/>
              </a:rPr>
              <a:t>?</a:t>
            </a:r>
          </a:p>
        </p:txBody>
      </p: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2BF70A15-93D2-4984-AF72-156B551D1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44" y="3836087"/>
            <a:ext cx="1897410" cy="1897410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285D0CEA-4087-414D-9564-E0D2C6DC2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46" y="3836087"/>
            <a:ext cx="1897410" cy="1897410"/>
          </a:xfrm>
          <a:prstGeom prst="rect">
            <a:avLst/>
          </a:prstGeom>
        </p:spPr>
      </p:pic>
      <p:pic>
        <p:nvPicPr>
          <p:cNvPr id="20" name="그림 19" descr="그리기이(가) 표시된 사진&#10;&#10;자동 생성된 설명">
            <a:extLst>
              <a:ext uri="{FF2B5EF4-FFF2-40B4-BE49-F238E27FC236}">
                <a16:creationId xmlns:a16="http://schemas.microsoft.com/office/drawing/2014/main" id="{A4F224B5-F22C-4F69-99A2-2B9F49244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95" y="3836087"/>
            <a:ext cx="1897410" cy="18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77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5B9BDA-5013-4101-96B9-EE8A9F953C71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1543D4-610D-4A52-A654-94D52BD12512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0558AE5C-2CF2-468F-93AD-00F28CC7B793}"/>
                </a:ext>
              </a:extLst>
            </p:cNvPr>
            <p:cNvSpPr/>
            <p:nvPr/>
          </p:nvSpPr>
          <p:spPr>
            <a:xfrm>
              <a:off x="0" y="-67402"/>
              <a:ext cx="3171019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324370-E2AE-468F-8A71-6AC2CBDC78BF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1">
              <a:lumMod val="40000"/>
              <a:lumOff val="6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7A6656-12BD-4322-95FC-A07B4945E15F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29D54385-4169-4F88-8B67-6DCDEEED1B43}"/>
                </a:ext>
              </a:extLst>
            </p:cNvPr>
            <p:cNvSpPr/>
            <p:nvPr/>
          </p:nvSpPr>
          <p:spPr>
            <a:xfrm>
              <a:off x="2892863" y="-67402"/>
              <a:ext cx="2075377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DD3873-65C3-4B86-8001-97F7CFE39BE3}"/>
              </a:ext>
            </a:extLst>
          </p:cNvPr>
          <p:cNvSpPr txBox="1"/>
          <p:nvPr/>
        </p:nvSpPr>
        <p:spPr>
          <a:xfrm>
            <a:off x="385112" y="213360"/>
            <a:ext cx="244145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Deep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Learning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485C8-4E0E-4C6A-80D0-5BD7203AC76B}"/>
              </a:ext>
            </a:extLst>
          </p:cNvPr>
          <p:cNvSpPr txBox="1"/>
          <p:nvPr/>
        </p:nvSpPr>
        <p:spPr>
          <a:xfrm>
            <a:off x="3191347" y="213360"/>
            <a:ext cx="155366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빙그레체Ⅱ" panose="02030503000000000000" pitchFamily="18" charset="-127"/>
                <a:ea typeface="빙그레체Ⅱ" panose="02030503000000000000" pitchFamily="18" charset="-127"/>
              </a:rPr>
              <a:t>Pytorch</a:t>
            </a:r>
            <a:endParaRPr lang="en-US" altLang="ko-KR" sz="2000" b="1" dirty="0"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딥러닝 프레임워크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C3CE1F-94E7-446F-A89B-4A8B746F6D88}"/>
              </a:ext>
            </a:extLst>
          </p:cNvPr>
          <p:cNvGrpSpPr/>
          <p:nvPr/>
        </p:nvGrpSpPr>
        <p:grpSpPr>
          <a:xfrm>
            <a:off x="0" y="213360"/>
            <a:ext cx="12192000" cy="6644640"/>
            <a:chOff x="0" y="-67402"/>
            <a:chExt cx="12192000" cy="6925402"/>
          </a:xfrm>
          <a:solidFill>
            <a:schemeClr val="accent3">
              <a:lumMod val="20000"/>
              <a:lumOff val="80000"/>
            </a:schemeClr>
          </a:solidFill>
          <a:effectLst>
            <a:outerShdw blurRad="203200" sx="101000" sy="101000" algn="ctr" rotWithShape="0">
              <a:prstClr val="black">
                <a:alpha val="29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2BDAA3-E704-4C31-9698-161C596D8FEB}"/>
                </a:ext>
              </a:extLst>
            </p:cNvPr>
            <p:cNvSpPr/>
            <p:nvPr/>
          </p:nvSpPr>
          <p:spPr>
            <a:xfrm>
              <a:off x="0" y="558800"/>
              <a:ext cx="12192000" cy="6299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FC3D3394-29DB-447A-98C2-7EA2FAA1F2D2}"/>
                </a:ext>
              </a:extLst>
            </p:cNvPr>
            <p:cNvSpPr/>
            <p:nvPr/>
          </p:nvSpPr>
          <p:spPr>
            <a:xfrm>
              <a:off x="4690084" y="-67402"/>
              <a:ext cx="2856613" cy="783992"/>
            </a:xfrm>
            <a:prstGeom prst="trapezoid">
              <a:avLst>
                <a:gd name="adj" fmla="val 306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920870-39A7-43F5-9DD1-98D522966A9B}"/>
              </a:ext>
            </a:extLst>
          </p:cNvPr>
          <p:cNvSpPr txBox="1"/>
          <p:nvPr/>
        </p:nvSpPr>
        <p:spPr>
          <a:xfrm>
            <a:off x="4968240" y="213359"/>
            <a:ext cx="23409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Cloud</a:t>
            </a:r>
            <a:r>
              <a:rPr lang="ko-KR" altLang="en-US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 </a:t>
            </a:r>
            <a:r>
              <a:rPr lang="en-US" altLang="ko-KR" sz="2000" b="1" dirty="0">
                <a:latin typeface="빙그레체Ⅱ" panose="02030503000000000000" pitchFamily="18" charset="-127"/>
                <a:ea typeface="빙그레체Ⅱ" panose="02030503000000000000" pitchFamily="18" charset="-127"/>
              </a:rPr>
              <a:t>Service</a:t>
            </a:r>
          </a:p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(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클라우드 서비스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빙그레체Ⅱ" panose="02030503000000000000" pitchFamily="18" charset="-127"/>
                <a:ea typeface="빙그레체Ⅱ" panose="02030503000000000000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E68B3-EE8A-4A7B-93F1-B1BC9123602B}"/>
              </a:ext>
            </a:extLst>
          </p:cNvPr>
          <p:cNvSpPr txBox="1"/>
          <p:nvPr/>
        </p:nvSpPr>
        <p:spPr>
          <a:xfrm>
            <a:off x="2148840" y="1718195"/>
            <a:ext cx="7894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>
                <a:gradFill>
                  <a:gsLst>
                    <a:gs pos="0">
                      <a:srgbClr val="FF0D47">
                        <a:lumMod val="55000"/>
                        <a:lumOff val="45000"/>
                      </a:srgbClr>
                    </a:gs>
                    <a:gs pos="50000">
                      <a:srgbClr val="FF5D70"/>
                    </a:gs>
                    <a:gs pos="100000">
                      <a:srgbClr val="FFAD98">
                        <a:lumMod val="76000"/>
                      </a:srgbClr>
                    </a:gs>
                  </a:gsLst>
                  <a:lin ang="0" scaled="0"/>
                </a:gradFill>
                <a:latin typeface="빙그레체Ⅱ" panose="02030503000000000000" pitchFamily="18" charset="-127"/>
                <a:ea typeface="빙그레체Ⅱ" panose="02030503000000000000" pitchFamily="18" charset="-127"/>
              </a:rPr>
              <a:t>라즈베리파이로</a:t>
            </a:r>
            <a:endParaRPr lang="en-US" altLang="ko-KR" sz="4800" b="1" dirty="0">
              <a:gradFill>
                <a:gsLst>
                  <a:gs pos="0">
                    <a:srgbClr val="FF0D47">
                      <a:lumMod val="55000"/>
                      <a:lumOff val="45000"/>
                    </a:srgbClr>
                  </a:gs>
                  <a:gs pos="50000">
                    <a:srgbClr val="FF5D70"/>
                  </a:gs>
                  <a:gs pos="100000">
                    <a:srgbClr val="FFAD98">
                      <a:lumMod val="76000"/>
                    </a:srgbClr>
                  </a:gs>
                </a:gsLst>
                <a:lin ang="0" scaled="0"/>
              </a:gradFill>
              <a:latin typeface="빙그레체Ⅱ" panose="02030503000000000000" pitchFamily="18" charset="-127"/>
              <a:ea typeface="빙그레체Ⅱ" panose="02030503000000000000" pitchFamily="18" charset="-127"/>
            </a:endParaRPr>
          </a:p>
          <a:p>
            <a:pPr algn="ctr"/>
            <a:r>
              <a:rPr lang="ko-KR" altLang="en-US" sz="4800" b="1" dirty="0">
                <a:gradFill>
                  <a:gsLst>
                    <a:gs pos="0">
                      <a:srgbClr val="FF0D47">
                        <a:lumMod val="55000"/>
                        <a:lumOff val="45000"/>
                      </a:srgbClr>
                    </a:gs>
                    <a:gs pos="50000">
                      <a:srgbClr val="FF5D70"/>
                    </a:gs>
                    <a:gs pos="100000">
                      <a:srgbClr val="FFAD98">
                        <a:lumMod val="76000"/>
                      </a:srgbClr>
                    </a:gs>
                  </a:gsLst>
                  <a:lin ang="0" scaled="0"/>
                </a:gradFill>
                <a:latin typeface="빙그레체Ⅱ" panose="02030503000000000000" pitchFamily="18" charset="-127"/>
                <a:ea typeface="빙그레체Ⅱ" panose="02030503000000000000" pitchFamily="18" charset="-127"/>
              </a:rPr>
              <a:t>동작시키면 너무 느리지 않아</a:t>
            </a:r>
            <a:r>
              <a:rPr lang="en-US" altLang="ko-KR" sz="4800" b="1" dirty="0">
                <a:gradFill>
                  <a:gsLst>
                    <a:gs pos="0">
                      <a:srgbClr val="FF0D47">
                        <a:lumMod val="55000"/>
                        <a:lumOff val="45000"/>
                      </a:srgbClr>
                    </a:gs>
                    <a:gs pos="50000">
                      <a:srgbClr val="FF5D70"/>
                    </a:gs>
                    <a:gs pos="100000">
                      <a:srgbClr val="FFAD98">
                        <a:lumMod val="76000"/>
                      </a:srgbClr>
                    </a:gs>
                  </a:gsLst>
                  <a:lin ang="0" scaled="0"/>
                </a:gradFill>
                <a:latin typeface="빙그레체Ⅱ" panose="02030503000000000000" pitchFamily="18" charset="-127"/>
                <a:ea typeface="빙그레체Ⅱ" panose="02030503000000000000" pitchFamily="18" charset="-127"/>
              </a:rPr>
              <a:t>?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6C0E9B6-4388-4B8F-B697-0C60D19B1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30" y="4761932"/>
            <a:ext cx="45720" cy="457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E31ED9-3CCF-4A29-B850-A32FEC77F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60" y="3220977"/>
            <a:ext cx="1851950" cy="1851950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882FB566-0407-4334-9C65-9404B1551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95" y="3836087"/>
            <a:ext cx="1897410" cy="1897410"/>
          </a:xfrm>
          <a:prstGeom prst="rect">
            <a:avLst/>
          </a:prstGeom>
        </p:spPr>
      </p:pic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E44D010E-00CA-4478-9FDB-E1824AA55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95" y="3836087"/>
            <a:ext cx="1897410" cy="1897410"/>
          </a:xfrm>
          <a:prstGeom prst="rect">
            <a:avLst/>
          </a:prstGeom>
        </p:spPr>
      </p:pic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BDB74675-756B-433F-8190-7377BD27A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95" y="3836087"/>
            <a:ext cx="1897410" cy="1897410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5CA5BECD-F664-4312-A25C-93965982F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25" y="3813227"/>
            <a:ext cx="1897410" cy="18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5538</TotalTime>
  <Words>3884</Words>
  <Application>Microsoft Office PowerPoint</Application>
  <PresentationFormat>와이드스크린</PresentationFormat>
  <Paragraphs>1484</Paragraphs>
  <Slides>162</Slides>
  <Notes>81</Notes>
  <HiddenSlides>0</HiddenSlides>
  <MMClips>5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162</vt:i4>
      </vt:variant>
    </vt:vector>
  </HeadingPairs>
  <TitlesOfParts>
    <vt:vector size="177" baseType="lpstr">
      <vt:lpstr>Noto Sans CJK KR Thin (TTF)</vt:lpstr>
      <vt:lpstr>맑은 고딕</vt:lpstr>
      <vt:lpstr>나눔스퀘어라운드 Bold</vt:lpstr>
      <vt:lpstr>AmeriGarmnd BT</vt:lpstr>
      <vt:lpstr>Arial</vt:lpstr>
      <vt:lpstr>Noto Sans CJK KR Black</vt:lpstr>
      <vt:lpstr>빙그레체Ⅱ</vt:lpstr>
      <vt:lpstr>tvN 즐거운이야기 Bold</vt:lpstr>
      <vt:lpstr>배달의민족 도현</vt:lpstr>
      <vt:lpstr>Noto Sans CJK KR Black (TTF)</vt:lpstr>
      <vt:lpstr>나눔고딕 ExtraBold</vt:lpstr>
      <vt:lpstr>tvN 즐거운이야기 Medium</vt:lpstr>
      <vt:lpstr>Noto Sans CJK KR Medium (TTF)</vt:lpstr>
      <vt:lpstr>빙그레체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허</dc:creator>
  <cp:lastModifiedBy>김진섭</cp:lastModifiedBy>
  <cp:revision>112</cp:revision>
  <dcterms:created xsi:type="dcterms:W3CDTF">2019-10-01T06:01:40Z</dcterms:created>
  <dcterms:modified xsi:type="dcterms:W3CDTF">2019-11-21T10:36:04Z</dcterms:modified>
</cp:coreProperties>
</file>